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4"/>
    <p:sldMasterId id="2147483677" r:id="rId5"/>
    <p:sldMasterId id="2147483678" r:id="rId6"/>
    <p:sldMasterId id="2147483679" r:id="rId7"/>
  </p:sldMasterIdLst>
  <p:notesMasterIdLst>
    <p:notesMasterId r:id="rId21"/>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9144000" cy="6858000" type="screen4x3"/>
  <p:notesSz cx="6858000" cy="9144000"/>
  <p:embeddedFontLst>
    <p:embeddedFont>
      <p:font typeface="Corbel" panose="020B0503020204020204" pitchFamily="34" charset="0"/>
      <p:regular r:id="rId22"/>
      <p:bold r:id="rId23"/>
      <p:italic r:id="rId24"/>
      <p:boldItalic r:id="rId25"/>
    </p:embeddedFont>
    <p:embeddedFont>
      <p:font typeface="Franklin Gothic" panose="020B0604020202020204" charset="0"/>
      <p:bold r:id="rId26"/>
    </p:embeddedFont>
    <p:embeddedFont>
      <p:font typeface="Libre Franklin" panose="00000500000000000000" charset="0"/>
      <p:regular r:id="rId27"/>
      <p:bold r:id="rId28"/>
      <p:italic r:id="rId29"/>
      <p:boldItalic r:id="rId30"/>
    </p:embeddedFont>
    <p:embeddedFont>
      <p:font typeface="Libre Franklin Medium" panose="00000600000000000000" charset="0"/>
      <p:regular r:id="rId31"/>
      <p:bold r:id="rId32"/>
      <p:italic r:id="rId33"/>
      <p:boldItalic r:id="rId34"/>
    </p:embeddedFont>
    <p:embeddedFont>
      <p:font typeface="Quattrocento Sans"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461"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5.fntdata"/><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53c6977c65_3_243: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400"/>
              </a:spcBef>
              <a:spcAft>
                <a:spcPts val="0"/>
              </a:spcAft>
              <a:buNone/>
            </a:pPr>
            <a:endParaRPr sz="1100">
              <a:solidFill>
                <a:srgbClr val="FF0000"/>
              </a:solidFill>
              <a:latin typeface="Arial"/>
              <a:ea typeface="Arial"/>
              <a:cs typeface="Arial"/>
              <a:sym typeface="Arial"/>
            </a:endParaRPr>
          </a:p>
        </p:txBody>
      </p:sp>
      <p:sp>
        <p:nvSpPr>
          <p:cNvPr id="192" name="Google Shape;192;g53c6977c65_3_243:notes"/>
          <p:cNvSpPr>
            <a:spLocks noGrp="1" noRot="1" noChangeAspect="1"/>
          </p:cNvSpPr>
          <p:nvPr>
            <p:ph type="sldImg" idx="2"/>
          </p:nvPr>
        </p:nvSpPr>
        <p:spPr>
          <a:xfrm>
            <a:off x="1383701" y="1143000"/>
            <a:ext cx="40905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53c6977c65_3_337: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400"/>
              </a:spcBef>
              <a:spcAft>
                <a:spcPts val="0"/>
              </a:spcAft>
              <a:buNone/>
            </a:pPr>
            <a:endParaRPr sz="1100">
              <a:solidFill>
                <a:srgbClr val="FF0000"/>
              </a:solidFill>
              <a:latin typeface="Arial"/>
              <a:ea typeface="Arial"/>
              <a:cs typeface="Arial"/>
              <a:sym typeface="Arial"/>
            </a:endParaRPr>
          </a:p>
        </p:txBody>
      </p:sp>
      <p:sp>
        <p:nvSpPr>
          <p:cNvPr id="257" name="Google Shape;257;g53c6977c65_3_337:notes"/>
          <p:cNvSpPr>
            <a:spLocks noGrp="1" noRot="1" noChangeAspect="1"/>
          </p:cNvSpPr>
          <p:nvPr>
            <p:ph type="sldImg" idx="2"/>
          </p:nvPr>
        </p:nvSpPr>
        <p:spPr>
          <a:xfrm>
            <a:off x="1383701" y="1143000"/>
            <a:ext cx="40905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53c6977c65_3_345: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400"/>
              </a:spcBef>
              <a:spcAft>
                <a:spcPts val="0"/>
              </a:spcAft>
              <a:buNone/>
            </a:pPr>
            <a:endParaRPr sz="1100">
              <a:solidFill>
                <a:srgbClr val="FF0000"/>
              </a:solidFill>
              <a:latin typeface="Arial"/>
              <a:ea typeface="Arial"/>
              <a:cs typeface="Arial"/>
              <a:sym typeface="Arial"/>
            </a:endParaRPr>
          </a:p>
        </p:txBody>
      </p:sp>
      <p:sp>
        <p:nvSpPr>
          <p:cNvPr id="265" name="Google Shape;265;g53c6977c65_3_345:notes"/>
          <p:cNvSpPr>
            <a:spLocks noGrp="1" noRot="1" noChangeAspect="1"/>
          </p:cNvSpPr>
          <p:nvPr>
            <p:ph type="sldImg" idx="2"/>
          </p:nvPr>
        </p:nvSpPr>
        <p:spPr>
          <a:xfrm>
            <a:off x="1383701" y="1143000"/>
            <a:ext cx="40905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53c6977c65_3_353: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400"/>
              </a:spcBef>
              <a:spcAft>
                <a:spcPts val="0"/>
              </a:spcAft>
              <a:buNone/>
            </a:pPr>
            <a:endParaRPr sz="1100">
              <a:solidFill>
                <a:srgbClr val="FF0000"/>
              </a:solidFill>
              <a:latin typeface="Arial"/>
              <a:ea typeface="Arial"/>
              <a:cs typeface="Arial"/>
              <a:sym typeface="Arial"/>
            </a:endParaRPr>
          </a:p>
        </p:txBody>
      </p:sp>
      <p:sp>
        <p:nvSpPr>
          <p:cNvPr id="272" name="Google Shape;272;g53c6977c65_3_353:notes"/>
          <p:cNvSpPr>
            <a:spLocks noGrp="1" noRot="1" noChangeAspect="1"/>
          </p:cNvSpPr>
          <p:nvPr>
            <p:ph type="sldImg" idx="2"/>
          </p:nvPr>
        </p:nvSpPr>
        <p:spPr>
          <a:xfrm>
            <a:off x="1383701" y="1143000"/>
            <a:ext cx="40905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53c6977c65_3_359: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400"/>
              </a:spcBef>
              <a:spcAft>
                <a:spcPts val="0"/>
              </a:spcAft>
              <a:buNone/>
            </a:pPr>
            <a:endParaRPr sz="1100">
              <a:solidFill>
                <a:srgbClr val="FF0000"/>
              </a:solidFill>
              <a:latin typeface="Arial"/>
              <a:ea typeface="Arial"/>
              <a:cs typeface="Arial"/>
              <a:sym typeface="Arial"/>
            </a:endParaRPr>
          </a:p>
        </p:txBody>
      </p:sp>
      <p:sp>
        <p:nvSpPr>
          <p:cNvPr id="279" name="Google Shape;279;g53c6977c65_3_359:notes"/>
          <p:cNvSpPr>
            <a:spLocks noGrp="1" noRot="1" noChangeAspect="1"/>
          </p:cNvSpPr>
          <p:nvPr>
            <p:ph type="sldImg" idx="2"/>
          </p:nvPr>
        </p:nvSpPr>
        <p:spPr>
          <a:xfrm>
            <a:off x="1383701" y="1143000"/>
            <a:ext cx="40905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a1af173753_2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a1af173753_2_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ga1af173753_2_1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DRAFT_ DO NOT DISTRIBUTE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a1af173753_2_10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ga1af173753_2_10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ga1af173753_2_10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DRAFT_ DO NOT DISTRIBUTE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a1af173753_2_13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a1af173753_2_1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a1af173753_2_1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a1af173753_2_1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endParaRPr/>
          </a:p>
        </p:txBody>
      </p:sp>
      <p:sp>
        <p:nvSpPr>
          <p:cNvPr id="221" name="Google Shape;221;ga1af173753_2_13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DRAFT_ DO NOT DISTRIBUTE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a1af173753_2_1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ga1af173753_2_1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ga1af173753_2_14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DRAFT_ DO NOT DISTRIBUTE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a1af173753_2_1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a1af173753_2_1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ga1af173753_2_16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DRAFT_ DO NOT DISTRIBUTE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53c6977c65_3_3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53c6977c65_3_3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g53c6977c65_3_310: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DRAFT_ DO NOT DISTRIBUTE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53c6977c65_3_326: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400"/>
              </a:spcBef>
              <a:spcAft>
                <a:spcPts val="0"/>
              </a:spcAft>
              <a:buNone/>
            </a:pPr>
            <a:endParaRPr sz="1100">
              <a:solidFill>
                <a:srgbClr val="FF0000"/>
              </a:solidFill>
              <a:latin typeface="Arial"/>
              <a:ea typeface="Arial"/>
              <a:cs typeface="Arial"/>
              <a:sym typeface="Arial"/>
            </a:endParaRPr>
          </a:p>
        </p:txBody>
      </p:sp>
      <p:sp>
        <p:nvSpPr>
          <p:cNvPr id="249" name="Google Shape;249;g53c6977c65_3_326:notes"/>
          <p:cNvSpPr>
            <a:spLocks noGrp="1" noRot="1" noChangeAspect="1"/>
          </p:cNvSpPr>
          <p:nvPr>
            <p:ph type="sldImg" idx="2"/>
          </p:nvPr>
        </p:nvSpPr>
        <p:spPr>
          <a:xfrm>
            <a:off x="1383701" y="1143000"/>
            <a:ext cx="40905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accent3"/>
        </a:solidFill>
        <a:effectLst/>
      </p:bgPr>
    </p:bg>
    <p:spTree>
      <p:nvGrpSpPr>
        <p:cNvPr id="1" name="Shape 58"/>
        <p:cNvGrpSpPr/>
        <p:nvPr/>
      </p:nvGrpSpPr>
      <p:grpSpPr>
        <a:xfrm>
          <a:off x="0" y="0"/>
          <a:ext cx="0" cy="0"/>
          <a:chOff x="0" y="0"/>
          <a:chExt cx="0" cy="0"/>
        </a:xfrm>
      </p:grpSpPr>
      <p:sp>
        <p:nvSpPr>
          <p:cNvPr id="59" name="Google Shape;59;p14"/>
          <p:cNvSpPr/>
          <p:nvPr/>
        </p:nvSpPr>
        <p:spPr>
          <a:xfrm>
            <a:off x="0" y="1"/>
            <a:ext cx="9144000" cy="513556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60" name="Google Shape;60;p14"/>
          <p:cNvSpPr/>
          <p:nvPr/>
        </p:nvSpPr>
        <p:spPr>
          <a:xfrm>
            <a:off x="0" y="5127625"/>
            <a:ext cx="9144000" cy="46038"/>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61" name="Google Shape;61;p14"/>
          <p:cNvSpPr txBox="1">
            <a:spLocks noGrp="1"/>
          </p:cNvSpPr>
          <p:nvPr>
            <p:ph type="ctrTitle"/>
          </p:nvPr>
        </p:nvSpPr>
        <p:spPr>
          <a:xfrm>
            <a:off x="685800" y="990600"/>
            <a:ext cx="7772400" cy="2819400"/>
          </a:xfrm>
          <a:prstGeom prst="rect">
            <a:avLst/>
          </a:prstGeom>
          <a:noFill/>
          <a:ln>
            <a:noFill/>
          </a:ln>
        </p:spPr>
        <p:txBody>
          <a:bodyPr spcFirstLastPara="1" wrap="square" lIns="91425" tIns="0" rIns="45700" bIns="0" anchor="b" anchorCtr="0">
            <a:noAutofit/>
          </a:bodyPr>
          <a:lstStyle>
            <a:lvl1pPr lvl="0" algn="l">
              <a:lnSpc>
                <a:spcPct val="90000"/>
              </a:lnSpc>
              <a:spcBef>
                <a:spcPts val="0"/>
              </a:spcBef>
              <a:spcAft>
                <a:spcPts val="0"/>
              </a:spcAft>
              <a:buSzPts val="1400"/>
              <a:buNone/>
              <a:defRPr sz="6000" b="0">
                <a:solidFill>
                  <a:schemeClr val="lt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62" name="Google Shape;62;p14" descr="Massachusetts Department of Higher Education logo"/>
          <p:cNvPicPr preferRelativeResize="0"/>
          <p:nvPr/>
        </p:nvPicPr>
        <p:blipFill rotWithShape="1">
          <a:blip r:embed="rId2">
            <a:alphaModFix/>
          </a:blip>
          <a:srcRect/>
          <a:stretch/>
        </p:blipFill>
        <p:spPr>
          <a:xfrm>
            <a:off x="7010714" y="6248401"/>
            <a:ext cx="1904686" cy="504741"/>
          </a:xfrm>
          <a:prstGeom prst="rect">
            <a:avLst/>
          </a:prstGeom>
          <a:noFill/>
          <a:ln>
            <a:noFill/>
          </a:ln>
        </p:spPr>
      </p:pic>
      <p:sp>
        <p:nvSpPr>
          <p:cNvPr id="63" name="Google Shape;63;p14"/>
          <p:cNvSpPr txBox="1">
            <a:spLocks noGrp="1"/>
          </p:cNvSpPr>
          <p:nvPr>
            <p:ph type="body" idx="1"/>
          </p:nvPr>
        </p:nvSpPr>
        <p:spPr>
          <a:xfrm>
            <a:off x="152400" y="6048376"/>
            <a:ext cx="6019800" cy="733425"/>
          </a:xfrm>
          <a:prstGeom prst="rect">
            <a:avLst/>
          </a:prstGeom>
          <a:noFill/>
          <a:ln>
            <a:noFill/>
          </a:ln>
        </p:spPr>
        <p:txBody>
          <a:bodyPr spcFirstLastPara="1" wrap="square" lIns="54850" tIns="91425" rIns="91425" bIns="45700" anchor="b" anchorCtr="0">
            <a:noAutofit/>
          </a:bodyPr>
          <a:lstStyle>
            <a:lvl1pPr marL="457200" lvl="0" indent="-228600" algn="l">
              <a:spcBef>
                <a:spcPts val="0"/>
              </a:spcBef>
              <a:spcAft>
                <a:spcPts val="0"/>
              </a:spcAft>
              <a:buSzPts val="1280"/>
              <a:buNone/>
              <a:defRPr sz="1600">
                <a:solidFill>
                  <a:schemeClr val="dk2"/>
                </a:solidFill>
                <a:latin typeface="Libre Franklin Medium"/>
                <a:ea typeface="Libre Franklin Medium"/>
                <a:cs typeface="Libre Franklin Medium"/>
                <a:sym typeface="Libre Franklin Medium"/>
              </a:defRPr>
            </a:lvl1pPr>
            <a:lvl2pPr marL="914400" lvl="1" indent="-331469" algn="l">
              <a:spcBef>
                <a:spcPts val="360"/>
              </a:spcBef>
              <a:spcAft>
                <a:spcPts val="0"/>
              </a:spcAft>
              <a:buSzPts val="162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2"/>
        <p:cNvGrpSpPr/>
        <p:nvPr/>
      </p:nvGrpSpPr>
      <p:grpSpPr>
        <a:xfrm>
          <a:off x="0" y="0"/>
          <a:ext cx="0" cy="0"/>
          <a:chOff x="0" y="0"/>
          <a:chExt cx="0" cy="0"/>
        </a:xfrm>
      </p:grpSpPr>
      <p:sp>
        <p:nvSpPr>
          <p:cNvPr id="73" name="Google Shape;73;p16"/>
          <p:cNvSpPr txBox="1"/>
          <p:nvPr/>
        </p:nvSpPr>
        <p:spPr>
          <a:xfrm>
            <a:off x="430213" y="690563"/>
            <a:ext cx="7086600" cy="609600"/>
          </a:xfrm>
          <a:prstGeom prst="rect">
            <a:avLst/>
          </a:prstGeom>
          <a:noFill/>
          <a:ln>
            <a:noFill/>
          </a:ln>
        </p:spPr>
        <p:txBody>
          <a:bodyPr spcFirstLastPara="1" wrap="square" lIns="91425" tIns="45700" rIns="45700" bIns="45700" anchor="ctr" anchorCtr="0">
            <a:noAutofit/>
          </a:bodyPr>
          <a:lstStyle/>
          <a:p>
            <a:pPr marL="0" marR="0" lvl="0" indent="0" algn="l" rtl="0">
              <a:spcBef>
                <a:spcPts val="0"/>
              </a:spcBef>
              <a:spcAft>
                <a:spcPts val="0"/>
              </a:spcAft>
              <a:buNone/>
            </a:pPr>
            <a:endParaRPr sz="4000" b="0" i="0" u="none" strike="noStrike" cap="none">
              <a:solidFill>
                <a:schemeClr val="lt1"/>
              </a:solidFill>
              <a:latin typeface="Libre Franklin Medium"/>
              <a:ea typeface="Libre Franklin Medium"/>
              <a:cs typeface="Libre Franklin Medium"/>
              <a:sym typeface="Libre Franklin Medium"/>
            </a:endParaRPr>
          </a:p>
        </p:txBody>
      </p:sp>
      <p:sp>
        <p:nvSpPr>
          <p:cNvPr id="74" name="Google Shape;74;p16"/>
          <p:cNvSpPr txBox="1"/>
          <p:nvPr/>
        </p:nvSpPr>
        <p:spPr>
          <a:xfrm>
            <a:off x="8229601" y="6477000"/>
            <a:ext cx="733425" cy="274638"/>
          </a:xfrm>
          <a:prstGeom prst="rect">
            <a:avLst/>
          </a:prstGeom>
          <a:noFill/>
          <a:ln>
            <a:noFill/>
          </a:ln>
        </p:spPr>
        <p:txBody>
          <a:bodyPr spcFirstLastPara="1" wrap="square" lIns="91425" tIns="45700" rIns="91425" bIns="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414141"/>
                </a:solidFill>
                <a:latin typeface="Libre Franklin"/>
                <a:ea typeface="Libre Franklin"/>
                <a:cs typeface="Libre Franklin"/>
                <a:sym typeface="Libre Franklin"/>
              </a:rPr>
              <a:t>‹#›</a:t>
            </a:fld>
            <a:endParaRPr sz="1200" b="0" i="0" u="none" strike="noStrike" cap="none">
              <a:solidFill>
                <a:srgbClr val="414141"/>
              </a:solidFill>
              <a:latin typeface="Libre Franklin"/>
              <a:ea typeface="Libre Franklin"/>
              <a:cs typeface="Libre Franklin"/>
              <a:sym typeface="Libre Franklin"/>
            </a:endParaRPr>
          </a:p>
        </p:txBody>
      </p:sp>
      <p:sp>
        <p:nvSpPr>
          <p:cNvPr id="75" name="Google Shape;75;p16"/>
          <p:cNvSpPr txBox="1">
            <a:spLocks noGrp="1"/>
          </p:cNvSpPr>
          <p:nvPr>
            <p:ph type="body" idx="1"/>
          </p:nvPr>
        </p:nvSpPr>
        <p:spPr>
          <a:xfrm>
            <a:off x="381000" y="1600201"/>
            <a:ext cx="8382000" cy="4625975"/>
          </a:xfrm>
          <a:prstGeom prst="rect">
            <a:avLst/>
          </a:prstGeom>
          <a:noFill/>
          <a:ln>
            <a:noFill/>
          </a:ln>
        </p:spPr>
        <p:txBody>
          <a:bodyPr spcFirstLastPara="1" wrap="square" lIns="54850" tIns="91425" rIns="91425" bIns="45700" anchor="t" anchorCtr="0">
            <a:noAutofit/>
          </a:bodyPr>
          <a:lstStyle>
            <a:lvl1pPr marL="457200" lvl="0" indent="-391160" algn="l">
              <a:spcBef>
                <a:spcPts val="1200"/>
              </a:spcBef>
              <a:spcAft>
                <a:spcPts val="0"/>
              </a:spcAft>
              <a:buSzPts val="2560"/>
              <a:buChar char="◼"/>
              <a:defRPr sz="3200"/>
            </a:lvl1pPr>
            <a:lvl2pPr marL="914400" lvl="1" indent="-388619" algn="l">
              <a:spcBef>
                <a:spcPts val="480"/>
              </a:spcBef>
              <a:spcAft>
                <a:spcPts val="0"/>
              </a:spcAft>
              <a:buSzPts val="2520"/>
              <a:buChar char="▪"/>
              <a:defRPr sz="2800"/>
            </a:lvl2pPr>
            <a:lvl3pPr marL="1371600" lvl="2" indent="-381000" algn="l">
              <a:spcBef>
                <a:spcPts val="480"/>
              </a:spcBef>
              <a:spcAft>
                <a:spcPts val="0"/>
              </a:spcAft>
              <a:buSzPts val="2400"/>
              <a:buChar char="▪"/>
              <a:defRPr sz="24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6" name="Google Shape;76;p16"/>
          <p:cNvSpPr txBox="1">
            <a:spLocks noGrp="1"/>
          </p:cNvSpPr>
          <p:nvPr>
            <p:ph type="body" idx="2"/>
          </p:nvPr>
        </p:nvSpPr>
        <p:spPr>
          <a:xfrm>
            <a:off x="304800" y="152400"/>
            <a:ext cx="8537222" cy="457200"/>
          </a:xfrm>
          <a:prstGeom prst="rect">
            <a:avLst/>
          </a:prstGeom>
          <a:noFill/>
          <a:ln>
            <a:noFill/>
          </a:ln>
        </p:spPr>
        <p:txBody>
          <a:bodyPr spcFirstLastPara="1" wrap="square" lIns="54850" tIns="91425" rIns="91425" bIns="45700" anchor="t" anchorCtr="0">
            <a:noAutofit/>
          </a:bodyPr>
          <a:lstStyle>
            <a:lvl1pPr marL="457200" lvl="0" indent="-228600" algn="l">
              <a:spcBef>
                <a:spcPts val="0"/>
              </a:spcBef>
              <a:spcAft>
                <a:spcPts val="0"/>
              </a:spcAft>
              <a:buSzPts val="1920"/>
              <a:buNone/>
              <a:defRPr sz="2400" b="1">
                <a:solidFill>
                  <a:schemeClr val="lt2"/>
                </a:solidFill>
                <a:latin typeface="Libre Franklin Medium"/>
                <a:ea typeface="Libre Franklin Medium"/>
                <a:cs typeface="Libre Franklin Medium"/>
                <a:sym typeface="Libre Franklin Medium"/>
              </a:defRPr>
            </a:lvl1pPr>
            <a:lvl2pPr marL="914400" lvl="1" indent="-331469" algn="l">
              <a:spcBef>
                <a:spcPts val="360"/>
              </a:spcBef>
              <a:spcAft>
                <a:spcPts val="0"/>
              </a:spcAft>
              <a:buSzPts val="162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7" name="Google Shape;77;p16"/>
          <p:cNvSpPr txBox="1">
            <a:spLocks noGrp="1"/>
          </p:cNvSpPr>
          <p:nvPr>
            <p:ph type="title"/>
          </p:nvPr>
        </p:nvSpPr>
        <p:spPr>
          <a:xfrm>
            <a:off x="381000" y="533400"/>
            <a:ext cx="8382000" cy="838200"/>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6"/>
          <p:cNvSpPr txBox="1">
            <a:spLocks noGrp="1"/>
          </p:cNvSpPr>
          <p:nvPr>
            <p:ph type="dt" idx="10"/>
          </p:nvPr>
        </p:nvSpPr>
        <p:spPr>
          <a:xfrm>
            <a:off x="457200" y="6477000"/>
            <a:ext cx="2133600" cy="274638"/>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6"/>
          <p:cNvSpPr txBox="1">
            <a:spLocks noGrp="1"/>
          </p:cNvSpPr>
          <p:nvPr>
            <p:ph type="ftr" idx="11"/>
          </p:nvPr>
        </p:nvSpPr>
        <p:spPr>
          <a:xfrm>
            <a:off x="2640013" y="6477000"/>
            <a:ext cx="5508625" cy="274638"/>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80"/>
        <p:cNvGrpSpPr/>
        <p:nvPr/>
      </p:nvGrpSpPr>
      <p:grpSpPr>
        <a:xfrm>
          <a:off x="0" y="0"/>
          <a:ext cx="0" cy="0"/>
          <a:chOff x="0" y="0"/>
          <a:chExt cx="0" cy="0"/>
        </a:xfrm>
      </p:grpSpPr>
      <p:sp>
        <p:nvSpPr>
          <p:cNvPr id="81" name="Google Shape;81;p17"/>
          <p:cNvSpPr txBox="1"/>
          <p:nvPr/>
        </p:nvSpPr>
        <p:spPr>
          <a:xfrm>
            <a:off x="8229601" y="6477000"/>
            <a:ext cx="733425" cy="274638"/>
          </a:xfrm>
          <a:prstGeom prst="rect">
            <a:avLst/>
          </a:prstGeom>
          <a:noFill/>
          <a:ln>
            <a:noFill/>
          </a:ln>
        </p:spPr>
        <p:txBody>
          <a:bodyPr spcFirstLastPara="1" wrap="square" lIns="91425" tIns="45700" rIns="91425" bIns="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414141"/>
                </a:solidFill>
                <a:latin typeface="Libre Franklin"/>
                <a:ea typeface="Libre Franklin"/>
                <a:cs typeface="Libre Franklin"/>
                <a:sym typeface="Libre Franklin"/>
              </a:rPr>
              <a:t>‹#›</a:t>
            </a:fld>
            <a:endParaRPr sz="1200" b="0" i="0" u="none" strike="noStrike" cap="none">
              <a:solidFill>
                <a:srgbClr val="414141"/>
              </a:solidFill>
              <a:latin typeface="Libre Franklin"/>
              <a:ea typeface="Libre Franklin"/>
              <a:cs typeface="Libre Franklin"/>
              <a:sym typeface="Libre Franklin"/>
            </a:endParaRPr>
          </a:p>
        </p:txBody>
      </p:sp>
      <p:sp>
        <p:nvSpPr>
          <p:cNvPr id="82" name="Google Shape;82;p17"/>
          <p:cNvSpPr txBox="1">
            <a:spLocks noGrp="1"/>
          </p:cNvSpPr>
          <p:nvPr>
            <p:ph type="dt" idx="10"/>
          </p:nvPr>
        </p:nvSpPr>
        <p:spPr>
          <a:xfrm>
            <a:off x="457200" y="6477000"/>
            <a:ext cx="2133600" cy="274638"/>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7"/>
          <p:cNvSpPr txBox="1">
            <a:spLocks noGrp="1"/>
          </p:cNvSpPr>
          <p:nvPr>
            <p:ph type="ftr" idx="11"/>
          </p:nvPr>
        </p:nvSpPr>
        <p:spPr>
          <a:xfrm>
            <a:off x="2640013" y="6477000"/>
            <a:ext cx="5508625" cy="274638"/>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accent3"/>
        </a:solidFill>
        <a:effectLst/>
      </p:bgPr>
    </p:bg>
    <p:spTree>
      <p:nvGrpSpPr>
        <p:cNvPr id="1" name="Shape 84"/>
        <p:cNvGrpSpPr/>
        <p:nvPr/>
      </p:nvGrpSpPr>
      <p:grpSpPr>
        <a:xfrm>
          <a:off x="0" y="0"/>
          <a:ext cx="0" cy="0"/>
          <a:chOff x="0" y="0"/>
          <a:chExt cx="0" cy="0"/>
        </a:xfrm>
      </p:grpSpPr>
      <p:sp>
        <p:nvSpPr>
          <p:cNvPr id="85" name="Google Shape;85;p18"/>
          <p:cNvSpPr/>
          <p:nvPr/>
        </p:nvSpPr>
        <p:spPr>
          <a:xfrm>
            <a:off x="0" y="1"/>
            <a:ext cx="9144000" cy="513556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86" name="Google Shape;86;p18"/>
          <p:cNvSpPr/>
          <p:nvPr/>
        </p:nvSpPr>
        <p:spPr>
          <a:xfrm>
            <a:off x="0" y="5127625"/>
            <a:ext cx="9144000" cy="46038"/>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87" name="Google Shape;87;p18"/>
          <p:cNvSpPr txBox="1">
            <a:spLocks noGrp="1"/>
          </p:cNvSpPr>
          <p:nvPr>
            <p:ph type="ctrTitle"/>
          </p:nvPr>
        </p:nvSpPr>
        <p:spPr>
          <a:xfrm>
            <a:off x="685800" y="990600"/>
            <a:ext cx="7772400" cy="2819400"/>
          </a:xfrm>
          <a:prstGeom prst="rect">
            <a:avLst/>
          </a:prstGeom>
          <a:noFill/>
          <a:ln>
            <a:noFill/>
          </a:ln>
        </p:spPr>
        <p:txBody>
          <a:bodyPr spcFirstLastPara="1" wrap="square" lIns="91425" tIns="0" rIns="45700" bIns="0" anchor="b" anchorCtr="0">
            <a:noAutofit/>
          </a:bodyPr>
          <a:lstStyle>
            <a:lvl1pPr lvl="0" algn="l">
              <a:lnSpc>
                <a:spcPct val="90000"/>
              </a:lnSpc>
              <a:spcBef>
                <a:spcPts val="0"/>
              </a:spcBef>
              <a:spcAft>
                <a:spcPts val="0"/>
              </a:spcAft>
              <a:buSzPts val="1400"/>
              <a:buNone/>
              <a:defRPr sz="6000" b="0">
                <a:solidFill>
                  <a:schemeClr val="lt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88" name="Google Shape;88;p18" descr="Massachusetts Department of Higher Education logo"/>
          <p:cNvPicPr preferRelativeResize="0"/>
          <p:nvPr/>
        </p:nvPicPr>
        <p:blipFill rotWithShape="1">
          <a:blip r:embed="rId2">
            <a:alphaModFix/>
          </a:blip>
          <a:srcRect/>
          <a:stretch/>
        </p:blipFill>
        <p:spPr>
          <a:xfrm>
            <a:off x="7010714" y="6248401"/>
            <a:ext cx="1904686" cy="504741"/>
          </a:xfrm>
          <a:prstGeom prst="rect">
            <a:avLst/>
          </a:prstGeom>
          <a:noFill/>
          <a:ln>
            <a:noFill/>
          </a:ln>
        </p:spPr>
      </p:pic>
      <p:sp>
        <p:nvSpPr>
          <p:cNvPr id="89" name="Google Shape;89;p18"/>
          <p:cNvSpPr txBox="1">
            <a:spLocks noGrp="1"/>
          </p:cNvSpPr>
          <p:nvPr>
            <p:ph type="body" idx="1"/>
          </p:nvPr>
        </p:nvSpPr>
        <p:spPr>
          <a:xfrm>
            <a:off x="152400" y="6048376"/>
            <a:ext cx="6019800" cy="733425"/>
          </a:xfrm>
          <a:prstGeom prst="rect">
            <a:avLst/>
          </a:prstGeom>
          <a:noFill/>
          <a:ln>
            <a:noFill/>
          </a:ln>
        </p:spPr>
        <p:txBody>
          <a:bodyPr spcFirstLastPara="1" wrap="square" lIns="54850" tIns="91425" rIns="91425" bIns="45700" anchor="b" anchorCtr="0">
            <a:noAutofit/>
          </a:bodyPr>
          <a:lstStyle>
            <a:lvl1pPr marL="457200" lvl="0" indent="-228600" algn="l">
              <a:spcBef>
                <a:spcPts val="0"/>
              </a:spcBef>
              <a:spcAft>
                <a:spcPts val="0"/>
              </a:spcAft>
              <a:buSzPts val="1280"/>
              <a:buNone/>
              <a:defRPr sz="1600">
                <a:solidFill>
                  <a:schemeClr val="dk2"/>
                </a:solidFill>
                <a:latin typeface="Libre Franklin Medium"/>
                <a:ea typeface="Libre Franklin Medium"/>
                <a:cs typeface="Libre Franklin Medium"/>
                <a:sym typeface="Libre Franklin Medium"/>
              </a:defRPr>
            </a:lvl1pPr>
            <a:lvl2pPr marL="914400" lvl="1" indent="-331469" algn="l">
              <a:spcBef>
                <a:spcPts val="360"/>
              </a:spcBef>
              <a:spcAft>
                <a:spcPts val="0"/>
              </a:spcAft>
              <a:buSzPts val="162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Slide with Hero Image">
  <p:cSld name="Title Slide with Hero Image">
    <p:bg>
      <p:bgPr>
        <a:solidFill>
          <a:schemeClr val="dk2"/>
        </a:solidFill>
        <a:effectLst/>
      </p:bgPr>
    </p:bg>
    <p:spTree>
      <p:nvGrpSpPr>
        <p:cNvPr id="1" name="Shape 90"/>
        <p:cNvGrpSpPr/>
        <p:nvPr/>
      </p:nvGrpSpPr>
      <p:grpSpPr>
        <a:xfrm>
          <a:off x="0" y="0"/>
          <a:ext cx="0" cy="0"/>
          <a:chOff x="0" y="0"/>
          <a:chExt cx="0" cy="0"/>
        </a:xfrm>
      </p:grpSpPr>
      <p:pic>
        <p:nvPicPr>
          <p:cNvPr id="91" name="Google Shape;91;p19"/>
          <p:cNvPicPr preferRelativeResize="0"/>
          <p:nvPr/>
        </p:nvPicPr>
        <p:blipFill rotWithShape="1">
          <a:blip r:embed="rId2">
            <a:alphaModFix/>
          </a:blip>
          <a:srcRect/>
          <a:stretch/>
        </p:blipFill>
        <p:spPr>
          <a:xfrm>
            <a:off x="7010714" y="6251964"/>
            <a:ext cx="1904686" cy="606036"/>
          </a:xfrm>
          <a:prstGeom prst="rect">
            <a:avLst/>
          </a:prstGeom>
          <a:noFill/>
          <a:ln>
            <a:noFill/>
          </a:ln>
        </p:spPr>
      </p:pic>
      <p:sp>
        <p:nvSpPr>
          <p:cNvPr id="92" name="Google Shape;92;p19"/>
          <p:cNvSpPr txBox="1">
            <a:spLocks noGrp="1"/>
          </p:cNvSpPr>
          <p:nvPr>
            <p:ph type="subTitle" idx="1"/>
          </p:nvPr>
        </p:nvSpPr>
        <p:spPr>
          <a:xfrm>
            <a:off x="228600" y="6248400"/>
            <a:ext cx="5486400" cy="457200"/>
          </a:xfrm>
          <a:prstGeom prst="rect">
            <a:avLst/>
          </a:prstGeom>
          <a:noFill/>
          <a:ln>
            <a:noFill/>
          </a:ln>
        </p:spPr>
        <p:txBody>
          <a:bodyPr spcFirstLastPara="1" wrap="square" lIns="118850" tIns="0" rIns="45700" bIns="0" anchor="b" anchorCtr="0">
            <a:noAutofit/>
          </a:bodyPr>
          <a:lstStyle>
            <a:lvl1pPr lvl="0" algn="l">
              <a:spcBef>
                <a:spcPts val="0"/>
              </a:spcBef>
              <a:spcAft>
                <a:spcPts val="0"/>
              </a:spcAft>
              <a:buSzPts val="1280"/>
              <a:buNone/>
              <a:defRPr sz="1600">
                <a:solidFill>
                  <a:schemeClr val="lt2"/>
                </a:solidFill>
                <a:latin typeface="Libre Franklin Medium"/>
                <a:ea typeface="Libre Franklin Medium"/>
                <a:cs typeface="Libre Franklin Medium"/>
                <a:sym typeface="Libre Franklin Medium"/>
              </a:defRPr>
            </a:lvl1pPr>
            <a:lvl2pPr lvl="1" algn="ctr">
              <a:spcBef>
                <a:spcPts val="560"/>
              </a:spcBef>
              <a:spcAft>
                <a:spcPts val="0"/>
              </a:spcAft>
              <a:buSzPts val="2520"/>
              <a:buNone/>
              <a:defRPr>
                <a:solidFill>
                  <a:schemeClr val="lt1"/>
                </a:solidFill>
              </a:defRPr>
            </a:lvl2pPr>
            <a:lvl3pPr lvl="2" algn="ctr">
              <a:spcBef>
                <a:spcPts val="480"/>
              </a:spcBef>
              <a:spcAft>
                <a:spcPts val="0"/>
              </a:spcAft>
              <a:buSzPts val="2400"/>
              <a:buNone/>
              <a:defRPr>
                <a:solidFill>
                  <a:schemeClr val="lt1"/>
                </a:solidFill>
              </a:defRPr>
            </a:lvl3pPr>
            <a:lvl4pPr lvl="3" algn="ctr">
              <a:spcBef>
                <a:spcPts val="400"/>
              </a:spcBef>
              <a:spcAft>
                <a:spcPts val="0"/>
              </a:spcAft>
              <a:buSzPts val="2000"/>
              <a:buNone/>
              <a:defRPr>
                <a:solidFill>
                  <a:schemeClr val="lt1"/>
                </a:solidFill>
              </a:defRPr>
            </a:lvl4pPr>
            <a:lvl5pPr lvl="4" algn="ctr">
              <a:spcBef>
                <a:spcPts val="400"/>
              </a:spcBef>
              <a:spcAft>
                <a:spcPts val="0"/>
              </a:spcAft>
              <a:buSzPts val="2000"/>
              <a:buNone/>
              <a:defRPr>
                <a:solidFill>
                  <a:schemeClr val="lt1"/>
                </a:solidFill>
              </a:defRPr>
            </a:lvl5pPr>
            <a:lvl6pPr lvl="5" algn="ctr">
              <a:spcBef>
                <a:spcPts val="400"/>
              </a:spcBef>
              <a:spcAft>
                <a:spcPts val="0"/>
              </a:spcAft>
              <a:buSzPts val="2000"/>
              <a:buNone/>
              <a:defRPr>
                <a:solidFill>
                  <a:schemeClr val="lt1"/>
                </a:solidFill>
              </a:defRPr>
            </a:lvl6pPr>
            <a:lvl7pPr lvl="6" algn="ctr">
              <a:spcBef>
                <a:spcPts val="360"/>
              </a:spcBef>
              <a:spcAft>
                <a:spcPts val="0"/>
              </a:spcAft>
              <a:buSzPts val="1800"/>
              <a:buNone/>
              <a:defRPr>
                <a:solidFill>
                  <a:schemeClr val="lt1"/>
                </a:solidFill>
              </a:defRPr>
            </a:lvl7pPr>
            <a:lvl8pPr lvl="7" algn="ctr">
              <a:spcBef>
                <a:spcPts val="360"/>
              </a:spcBef>
              <a:spcAft>
                <a:spcPts val="0"/>
              </a:spcAft>
              <a:buSzPts val="1800"/>
              <a:buNone/>
              <a:defRPr>
                <a:solidFill>
                  <a:schemeClr val="lt1"/>
                </a:solidFill>
              </a:defRPr>
            </a:lvl8pPr>
            <a:lvl9pPr lvl="8" algn="ctr">
              <a:spcBef>
                <a:spcPts val="360"/>
              </a:spcBef>
              <a:spcAft>
                <a:spcPts val="0"/>
              </a:spcAft>
              <a:buSzPts val="1800"/>
              <a:buNone/>
              <a:defRPr>
                <a:solidFill>
                  <a:schemeClr val="lt1"/>
                </a:solidFill>
              </a:defRPr>
            </a:lvl9pPr>
          </a:lstStyle>
          <a:p>
            <a:endParaRPr/>
          </a:p>
        </p:txBody>
      </p:sp>
      <p:sp>
        <p:nvSpPr>
          <p:cNvPr id="93" name="Google Shape;93;p19"/>
          <p:cNvSpPr>
            <a:spLocks noGrp="1"/>
          </p:cNvSpPr>
          <p:nvPr>
            <p:ph type="pic" idx="2"/>
          </p:nvPr>
        </p:nvSpPr>
        <p:spPr>
          <a:xfrm>
            <a:off x="0" y="-91440"/>
            <a:ext cx="9144000" cy="6144768"/>
          </a:xfrm>
          <a:prstGeom prst="rect">
            <a:avLst/>
          </a:prstGeom>
          <a:noFill/>
          <a:ln>
            <a:noFill/>
          </a:ln>
        </p:spPr>
        <p:txBody>
          <a:bodyPr spcFirstLastPara="1" wrap="square" lIns="54850" tIns="91425" rIns="91425" bIns="45700" anchor="t" anchorCtr="0">
            <a:noAutofit/>
          </a:bodyPr>
          <a:lstStyle>
            <a:lvl1pPr marR="0" lvl="0" algn="l" rtl="0">
              <a:spcBef>
                <a:spcPts val="0"/>
              </a:spcBef>
              <a:spcAft>
                <a:spcPts val="0"/>
              </a:spcAft>
              <a:buClr>
                <a:schemeClr val="accent1"/>
              </a:buClr>
              <a:buSzPts val="2560"/>
              <a:buFont typeface="Noto Sans Symbols"/>
              <a:buChar char="◼"/>
              <a:defRPr sz="3200" b="0" i="0" u="none" strike="noStrike" cap="none">
                <a:solidFill>
                  <a:schemeClr val="lt1"/>
                </a:solidFill>
                <a:latin typeface="Libre Franklin"/>
                <a:ea typeface="Libre Franklin"/>
                <a:cs typeface="Libre Franklin"/>
                <a:sym typeface="Libre Franklin"/>
              </a:defRPr>
            </a:lvl1pPr>
            <a:lvl2pPr marR="0" lvl="1" algn="l" rtl="0">
              <a:spcBef>
                <a:spcPts val="560"/>
              </a:spcBef>
              <a:spcAft>
                <a:spcPts val="0"/>
              </a:spcAft>
              <a:buClr>
                <a:schemeClr val="accent2"/>
              </a:buClr>
              <a:buSzPts val="2520"/>
              <a:buFont typeface="Noto Sans Symbols"/>
              <a:buChar char="▪"/>
              <a:defRPr sz="2800" b="0" i="0" u="none" strike="noStrike" cap="none">
                <a:solidFill>
                  <a:schemeClr val="lt1"/>
                </a:solidFill>
                <a:latin typeface="Libre Franklin"/>
                <a:ea typeface="Libre Franklin"/>
                <a:cs typeface="Libre Franklin"/>
                <a:sym typeface="Libre Franklin"/>
              </a:defRPr>
            </a:lvl2pPr>
            <a:lvl3pPr marR="0" lvl="2" algn="l" rtl="0">
              <a:spcBef>
                <a:spcPts val="480"/>
              </a:spcBef>
              <a:spcAft>
                <a:spcPts val="0"/>
              </a:spcAft>
              <a:buClr>
                <a:srgbClr val="C32D2E"/>
              </a:buClr>
              <a:buSzPts val="2400"/>
              <a:buFont typeface="Arial"/>
              <a:buChar char="▪"/>
              <a:defRPr sz="2400" b="0" i="0" u="none" strike="noStrike" cap="none">
                <a:solidFill>
                  <a:schemeClr val="lt1"/>
                </a:solidFill>
                <a:latin typeface="Libre Franklin"/>
                <a:ea typeface="Libre Franklin"/>
                <a:cs typeface="Libre Franklin"/>
                <a:sym typeface="Libre Franklin"/>
              </a:defRPr>
            </a:lvl3pPr>
            <a:lvl4pPr marR="0" lvl="3" algn="l" rtl="0">
              <a:spcBef>
                <a:spcPts val="400"/>
              </a:spcBef>
              <a:spcAft>
                <a:spcPts val="0"/>
              </a:spcAft>
              <a:buClr>
                <a:srgbClr val="84AA33"/>
              </a:buClr>
              <a:buSzPts val="2000"/>
              <a:buFont typeface="Arial"/>
              <a:buChar char="▪"/>
              <a:defRPr sz="2000" b="0" i="0" u="none" strike="noStrike" cap="none">
                <a:solidFill>
                  <a:schemeClr val="lt1"/>
                </a:solidFill>
                <a:latin typeface="Libre Franklin"/>
                <a:ea typeface="Libre Franklin"/>
                <a:cs typeface="Libre Franklin"/>
                <a:sym typeface="Libre Franklin"/>
              </a:defRPr>
            </a:lvl4pPr>
            <a:lvl5pPr marR="0" lvl="4" algn="l" rtl="0">
              <a:spcBef>
                <a:spcPts val="400"/>
              </a:spcBef>
              <a:spcAft>
                <a:spcPts val="0"/>
              </a:spcAft>
              <a:buClr>
                <a:srgbClr val="964305"/>
              </a:buClr>
              <a:buSzPts val="2000"/>
              <a:buFont typeface="Noto Sans Symbols"/>
              <a:buChar char="🢝"/>
              <a:defRPr sz="2000" b="0" i="0" u="none" strike="noStrike" cap="none">
                <a:solidFill>
                  <a:schemeClr val="lt1"/>
                </a:solidFill>
                <a:latin typeface="Libre Franklin"/>
                <a:ea typeface="Libre Franklin"/>
                <a:cs typeface="Libre Franklin"/>
                <a:sym typeface="Libre Franklin"/>
              </a:defRPr>
            </a:lvl5pPr>
            <a:lvl6pPr marR="0" lvl="5" algn="l" rtl="0">
              <a:spcBef>
                <a:spcPts val="400"/>
              </a:spcBef>
              <a:spcAft>
                <a:spcPts val="0"/>
              </a:spcAft>
              <a:buClr>
                <a:schemeClr val="accent6"/>
              </a:buClr>
              <a:buSzPts val="2000"/>
              <a:buFont typeface="Noto Sans Symbols"/>
              <a:buChar char="●"/>
              <a:defRPr sz="2000" b="0" i="0" u="none" strike="noStrike" cap="none">
                <a:solidFill>
                  <a:schemeClr val="lt1"/>
                </a:solidFill>
                <a:latin typeface="Libre Franklin"/>
                <a:ea typeface="Libre Franklin"/>
                <a:cs typeface="Libre Franklin"/>
                <a:sym typeface="Libre Franklin"/>
              </a:defRPr>
            </a:lvl6pPr>
            <a:lvl7pPr marR="0" lvl="6" algn="l" rtl="0">
              <a:spcBef>
                <a:spcPts val="360"/>
              </a:spcBef>
              <a:spcAft>
                <a:spcPts val="0"/>
              </a:spcAft>
              <a:buClr>
                <a:schemeClr val="accent1"/>
              </a:buClr>
              <a:buSzPts val="1800"/>
              <a:buFont typeface="Noto Sans Symbols"/>
              <a:buChar char="●"/>
              <a:defRPr sz="1800" b="0" i="0" u="none" strike="noStrike" cap="none">
                <a:solidFill>
                  <a:schemeClr val="lt1"/>
                </a:solidFill>
                <a:latin typeface="Libre Franklin"/>
                <a:ea typeface="Libre Franklin"/>
                <a:cs typeface="Libre Franklin"/>
                <a:sym typeface="Libre Franklin"/>
              </a:defRPr>
            </a:lvl7pPr>
            <a:lvl8pPr marR="0" lvl="7" algn="l" rtl="0">
              <a:spcBef>
                <a:spcPts val="360"/>
              </a:spcBef>
              <a:spcAft>
                <a:spcPts val="0"/>
              </a:spcAft>
              <a:buClr>
                <a:schemeClr val="accent2"/>
              </a:buClr>
              <a:buSzPts val="1800"/>
              <a:buFont typeface="Noto Sans Symbols"/>
              <a:buChar char="●"/>
              <a:defRPr sz="1800" b="0" i="0" u="none" strike="noStrike" cap="none">
                <a:solidFill>
                  <a:schemeClr val="lt1"/>
                </a:solidFill>
                <a:latin typeface="Libre Franklin"/>
                <a:ea typeface="Libre Franklin"/>
                <a:cs typeface="Libre Franklin"/>
                <a:sym typeface="Libre Franklin"/>
              </a:defRPr>
            </a:lvl8pPr>
            <a:lvl9pPr marR="0" lvl="8" algn="l" rtl="0">
              <a:spcBef>
                <a:spcPts val="360"/>
              </a:spcBef>
              <a:spcAft>
                <a:spcPts val="0"/>
              </a:spcAft>
              <a:buClr>
                <a:schemeClr val="accent3"/>
              </a:buClr>
              <a:buSzPts val="1800"/>
              <a:buFont typeface="Noto Sans Symbols"/>
              <a:buChar char="●"/>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94" name="Google Shape;94;p19"/>
          <p:cNvSpPr/>
          <p:nvPr/>
        </p:nvSpPr>
        <p:spPr>
          <a:xfrm>
            <a:off x="0" y="6049962"/>
            <a:ext cx="9144000" cy="46038"/>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95"/>
        <p:cNvGrpSpPr/>
        <p:nvPr/>
      </p:nvGrpSpPr>
      <p:grpSpPr>
        <a:xfrm>
          <a:off x="0" y="0"/>
          <a:ext cx="0" cy="0"/>
          <a:chOff x="0" y="0"/>
          <a:chExt cx="0" cy="0"/>
        </a:xfrm>
      </p:grpSpPr>
      <p:sp>
        <p:nvSpPr>
          <p:cNvPr id="96" name="Google Shape;96;p20"/>
          <p:cNvSpPr/>
          <p:nvPr/>
        </p:nvSpPr>
        <p:spPr>
          <a:xfrm>
            <a:off x="0" y="0"/>
            <a:ext cx="9144000" cy="1905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97" name="Google Shape;97;p20"/>
          <p:cNvSpPr/>
          <p:nvPr/>
        </p:nvSpPr>
        <p:spPr>
          <a:xfrm>
            <a:off x="0" y="1860550"/>
            <a:ext cx="9144000" cy="44450"/>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98" name="Google Shape;98;p20"/>
          <p:cNvSpPr txBox="1"/>
          <p:nvPr/>
        </p:nvSpPr>
        <p:spPr>
          <a:xfrm>
            <a:off x="8229601" y="6477000"/>
            <a:ext cx="733425" cy="274638"/>
          </a:xfrm>
          <a:prstGeom prst="rect">
            <a:avLst/>
          </a:prstGeom>
          <a:noFill/>
          <a:ln>
            <a:noFill/>
          </a:ln>
        </p:spPr>
        <p:txBody>
          <a:bodyPr spcFirstLastPara="1" wrap="square" lIns="91425" tIns="45700" rIns="91425" bIns="0" anchor="b" anchorCtr="0">
            <a:noAutofit/>
          </a:bodyPr>
          <a:lstStyle/>
          <a:p>
            <a:pPr marL="0" marR="0" lvl="0" indent="0" algn="r" rtl="0">
              <a:spcBef>
                <a:spcPts val="0"/>
              </a:spcBef>
              <a:spcAft>
                <a:spcPts val="0"/>
              </a:spcAft>
              <a:buNone/>
            </a:pPr>
            <a:fld id="{00000000-1234-1234-1234-123412341234}" type="slidenum">
              <a:rPr lang="en" sz="1200">
                <a:solidFill>
                  <a:srgbClr val="414141"/>
                </a:solidFill>
                <a:latin typeface="Libre Franklin"/>
                <a:ea typeface="Libre Franklin"/>
                <a:cs typeface="Libre Franklin"/>
                <a:sym typeface="Libre Franklin"/>
              </a:rPr>
              <a:t>‹#›</a:t>
            </a:fld>
            <a:endParaRPr sz="1200">
              <a:solidFill>
                <a:srgbClr val="414141"/>
              </a:solidFill>
              <a:latin typeface="Libre Franklin"/>
              <a:ea typeface="Libre Franklin"/>
              <a:cs typeface="Libre Franklin"/>
              <a:sym typeface="Libre Franklin"/>
            </a:endParaRPr>
          </a:p>
        </p:txBody>
      </p:sp>
      <p:sp>
        <p:nvSpPr>
          <p:cNvPr id="99" name="Google Shape;99;p20"/>
          <p:cNvSpPr txBox="1">
            <a:spLocks noGrp="1"/>
          </p:cNvSpPr>
          <p:nvPr>
            <p:ph type="body" idx="1"/>
          </p:nvPr>
        </p:nvSpPr>
        <p:spPr>
          <a:xfrm>
            <a:off x="457200" y="2057401"/>
            <a:ext cx="8382000" cy="4321175"/>
          </a:xfrm>
          <a:prstGeom prst="rect">
            <a:avLst/>
          </a:prstGeom>
          <a:noFill/>
          <a:ln>
            <a:noFill/>
          </a:ln>
        </p:spPr>
        <p:txBody>
          <a:bodyPr spcFirstLastPara="1" wrap="square" lIns="54850" tIns="91425" rIns="91425" bIns="45700" anchor="t" anchorCtr="0">
            <a:noAutofit/>
          </a:bodyPr>
          <a:lstStyle>
            <a:lvl1pPr marL="457200" lvl="0" indent="-391160" algn="l">
              <a:spcBef>
                <a:spcPts val="1200"/>
              </a:spcBef>
              <a:spcAft>
                <a:spcPts val="0"/>
              </a:spcAft>
              <a:buSzPts val="2560"/>
              <a:buChar char="◼"/>
              <a:defRPr sz="3200"/>
            </a:lvl1pPr>
            <a:lvl2pPr marL="914400" lvl="1" indent="-388619" algn="l">
              <a:spcBef>
                <a:spcPts val="480"/>
              </a:spcBef>
              <a:spcAft>
                <a:spcPts val="0"/>
              </a:spcAft>
              <a:buSzPts val="2520"/>
              <a:buChar char="▪"/>
              <a:defRPr sz="2800"/>
            </a:lvl2pPr>
            <a:lvl3pPr marL="1371600" lvl="2" indent="-381000" algn="l">
              <a:spcBef>
                <a:spcPts val="480"/>
              </a:spcBef>
              <a:spcAft>
                <a:spcPts val="0"/>
              </a:spcAft>
              <a:buSzPts val="2400"/>
              <a:buChar char="▪"/>
              <a:defRPr sz="24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0" name="Google Shape;100;p20"/>
          <p:cNvSpPr txBox="1">
            <a:spLocks noGrp="1"/>
          </p:cNvSpPr>
          <p:nvPr>
            <p:ph type="body" idx="2"/>
          </p:nvPr>
        </p:nvSpPr>
        <p:spPr>
          <a:xfrm>
            <a:off x="225778" y="152400"/>
            <a:ext cx="8537222" cy="457200"/>
          </a:xfrm>
          <a:prstGeom prst="rect">
            <a:avLst/>
          </a:prstGeom>
          <a:noFill/>
          <a:ln>
            <a:noFill/>
          </a:ln>
        </p:spPr>
        <p:txBody>
          <a:bodyPr spcFirstLastPara="1" wrap="square" lIns="54850" tIns="91425" rIns="91425" bIns="45700" anchor="t" anchorCtr="0">
            <a:noAutofit/>
          </a:bodyPr>
          <a:lstStyle>
            <a:lvl1pPr marL="457200" lvl="0" indent="-228600" algn="l">
              <a:spcBef>
                <a:spcPts val="0"/>
              </a:spcBef>
              <a:spcAft>
                <a:spcPts val="0"/>
              </a:spcAft>
              <a:buSzPts val="1920"/>
              <a:buNone/>
              <a:defRPr sz="2400" b="1">
                <a:solidFill>
                  <a:schemeClr val="lt2"/>
                </a:solidFill>
                <a:latin typeface="Libre Franklin Medium"/>
                <a:ea typeface="Libre Franklin Medium"/>
                <a:cs typeface="Libre Franklin Medium"/>
                <a:sym typeface="Libre Franklin Medium"/>
              </a:defRPr>
            </a:lvl1pPr>
            <a:lvl2pPr marL="914400" lvl="1" indent="-331469" algn="l">
              <a:spcBef>
                <a:spcPts val="360"/>
              </a:spcBef>
              <a:spcAft>
                <a:spcPts val="0"/>
              </a:spcAft>
              <a:buSzPts val="162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20"/>
          <p:cNvSpPr txBox="1">
            <a:spLocks noGrp="1"/>
          </p:cNvSpPr>
          <p:nvPr>
            <p:ph type="title"/>
          </p:nvPr>
        </p:nvSpPr>
        <p:spPr>
          <a:xfrm>
            <a:off x="304800" y="609600"/>
            <a:ext cx="8382000" cy="1219200"/>
          </a:xfrm>
          <a:prstGeom prst="rect">
            <a:avLst/>
          </a:prstGeom>
          <a:noFill/>
          <a:ln>
            <a:noFill/>
          </a:ln>
        </p:spPr>
        <p:txBody>
          <a:bodyPr spcFirstLastPara="1" wrap="square" lIns="91425" tIns="45700" rIns="45700" bIns="45700" anchor="ctr" anchorCtr="0">
            <a:noAutofit/>
          </a:bodyPr>
          <a:lstStyle>
            <a:lvl1pPr lvl="0" algn="l">
              <a:lnSpc>
                <a:spcPct val="104999"/>
              </a:lnSpc>
              <a:spcBef>
                <a:spcPts val="0"/>
              </a:spcBef>
              <a:spcAft>
                <a:spcPts val="0"/>
              </a:spcAft>
              <a:buSzPts val="1400"/>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0"/>
          <p:cNvSpPr txBox="1">
            <a:spLocks noGrp="1"/>
          </p:cNvSpPr>
          <p:nvPr>
            <p:ph type="dt" idx="10"/>
          </p:nvPr>
        </p:nvSpPr>
        <p:spPr>
          <a:xfrm>
            <a:off x="457200" y="6477000"/>
            <a:ext cx="2133600" cy="274638"/>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0"/>
          <p:cNvSpPr txBox="1">
            <a:spLocks noGrp="1"/>
          </p:cNvSpPr>
          <p:nvPr>
            <p:ph type="ftr" idx="11"/>
          </p:nvPr>
        </p:nvSpPr>
        <p:spPr>
          <a:xfrm>
            <a:off x="2640013" y="6477000"/>
            <a:ext cx="5508625" cy="274638"/>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accent3"/>
        </a:solidFill>
        <a:effectLst/>
      </p:bgPr>
    </p:bg>
    <p:spTree>
      <p:nvGrpSpPr>
        <p:cNvPr id="1" name="Shape 104"/>
        <p:cNvGrpSpPr/>
        <p:nvPr/>
      </p:nvGrpSpPr>
      <p:grpSpPr>
        <a:xfrm>
          <a:off x="0" y="0"/>
          <a:ext cx="0" cy="0"/>
          <a:chOff x="0" y="0"/>
          <a:chExt cx="0" cy="0"/>
        </a:xfrm>
      </p:grpSpPr>
      <p:sp>
        <p:nvSpPr>
          <p:cNvPr id="105" name="Google Shape;105;p21"/>
          <p:cNvSpPr/>
          <p:nvPr/>
        </p:nvSpPr>
        <p:spPr>
          <a:xfrm>
            <a:off x="0" y="1"/>
            <a:ext cx="9144000" cy="260191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06" name="Google Shape;106;p21"/>
          <p:cNvSpPr/>
          <p:nvPr/>
        </p:nvSpPr>
        <p:spPr>
          <a:xfrm>
            <a:off x="0" y="2601914"/>
            <a:ext cx="9144000" cy="46037"/>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07" name="Google Shape;107;p21"/>
          <p:cNvSpPr txBox="1">
            <a:spLocks noGrp="1"/>
          </p:cNvSpPr>
          <p:nvPr>
            <p:ph type="title"/>
          </p:nvPr>
        </p:nvSpPr>
        <p:spPr>
          <a:xfrm>
            <a:off x="533400" y="118872"/>
            <a:ext cx="8229600" cy="1636776"/>
          </a:xfrm>
          <a:prstGeom prst="rect">
            <a:avLst/>
          </a:prstGeom>
          <a:noFill/>
          <a:ln>
            <a:noFill/>
          </a:ln>
        </p:spPr>
        <p:txBody>
          <a:bodyPr spcFirstLastPara="1" wrap="square" lIns="91425" tIns="0" rIns="91425" bIns="0" anchor="b" anchorCtr="0">
            <a:noAutofit/>
          </a:bodyPr>
          <a:lstStyle>
            <a:lvl1pPr lvl="0" algn="l">
              <a:spcBef>
                <a:spcPts val="0"/>
              </a:spcBef>
              <a:spcAft>
                <a:spcPts val="0"/>
              </a:spcAft>
              <a:buSzPts val="1400"/>
              <a:buNone/>
              <a:defRPr sz="4400" b="1" cap="none">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21"/>
          <p:cNvSpPr txBox="1">
            <a:spLocks noGrp="1"/>
          </p:cNvSpPr>
          <p:nvPr>
            <p:ph type="body" idx="1"/>
          </p:nvPr>
        </p:nvSpPr>
        <p:spPr>
          <a:xfrm>
            <a:off x="524010" y="1828800"/>
            <a:ext cx="8238991" cy="685800"/>
          </a:xfrm>
          <a:prstGeom prst="rect">
            <a:avLst/>
          </a:prstGeom>
          <a:noFill/>
          <a:ln>
            <a:noFill/>
          </a:ln>
        </p:spPr>
        <p:txBody>
          <a:bodyPr spcFirstLastPara="1" wrap="square" lIns="146300" tIns="0" rIns="45700" bIns="0" anchor="t" anchorCtr="0">
            <a:noAutofit/>
          </a:bodyPr>
          <a:lstStyle>
            <a:lvl1pPr marL="457200" lvl="0" indent="-228600" algn="l">
              <a:spcBef>
                <a:spcPts val="0"/>
              </a:spcBef>
              <a:spcAft>
                <a:spcPts val="0"/>
              </a:spcAft>
              <a:buSzPts val="1600"/>
              <a:buNone/>
              <a:defRPr sz="2000">
                <a:solidFill>
                  <a:srgbClr val="FFFFFF"/>
                </a:solidFill>
              </a:defRPr>
            </a:lvl1pPr>
            <a:lvl2pPr marL="914400" lvl="1" indent="-228600" algn="l">
              <a:spcBef>
                <a:spcPts val="360"/>
              </a:spcBef>
              <a:spcAft>
                <a:spcPts val="0"/>
              </a:spcAft>
              <a:buSzPts val="1620"/>
              <a:buNone/>
              <a:defRPr sz="1800">
                <a:solidFill>
                  <a:schemeClr val="lt1"/>
                </a:solidFill>
              </a:defRPr>
            </a:lvl2pPr>
            <a:lvl3pPr marL="1371600" lvl="2" indent="-228600" algn="l">
              <a:spcBef>
                <a:spcPts val="320"/>
              </a:spcBef>
              <a:spcAft>
                <a:spcPts val="0"/>
              </a:spcAft>
              <a:buSzPts val="1600"/>
              <a:buNone/>
              <a:defRPr sz="1600">
                <a:solidFill>
                  <a:schemeClr val="lt1"/>
                </a:solidFill>
              </a:defRPr>
            </a:lvl3pPr>
            <a:lvl4pPr marL="1828800" lvl="3" indent="-228600" algn="l">
              <a:spcBef>
                <a:spcPts val="280"/>
              </a:spcBef>
              <a:spcAft>
                <a:spcPts val="0"/>
              </a:spcAft>
              <a:buSzPts val="1400"/>
              <a:buNone/>
              <a:defRPr sz="1400">
                <a:solidFill>
                  <a:schemeClr val="lt1"/>
                </a:solidFill>
              </a:defRPr>
            </a:lvl4pPr>
            <a:lvl5pPr marL="2286000" lvl="4" indent="-228600" algn="l">
              <a:spcBef>
                <a:spcPts val="280"/>
              </a:spcBef>
              <a:spcAft>
                <a:spcPts val="0"/>
              </a:spcAft>
              <a:buSzPts val="1400"/>
              <a:buNone/>
              <a:defRPr sz="1400">
                <a:solidFill>
                  <a:schemeClr val="lt1"/>
                </a:solidFill>
              </a:defRPr>
            </a:lvl5pPr>
            <a:lvl6pPr marL="2743200" lvl="5" indent="-228600" algn="l">
              <a:spcBef>
                <a:spcPts val="280"/>
              </a:spcBef>
              <a:spcAft>
                <a:spcPts val="0"/>
              </a:spcAft>
              <a:buSzPts val="1400"/>
              <a:buNone/>
              <a:defRPr sz="1400">
                <a:solidFill>
                  <a:schemeClr val="lt1"/>
                </a:solidFill>
              </a:defRPr>
            </a:lvl6pPr>
            <a:lvl7pPr marL="3200400" lvl="6" indent="-228600" algn="l">
              <a:spcBef>
                <a:spcPts val="280"/>
              </a:spcBef>
              <a:spcAft>
                <a:spcPts val="0"/>
              </a:spcAft>
              <a:buSzPts val="1400"/>
              <a:buNone/>
              <a:defRPr sz="1400">
                <a:solidFill>
                  <a:schemeClr val="lt1"/>
                </a:solidFill>
              </a:defRPr>
            </a:lvl7pPr>
            <a:lvl8pPr marL="3657600" lvl="7" indent="-228600" algn="l">
              <a:spcBef>
                <a:spcPts val="280"/>
              </a:spcBef>
              <a:spcAft>
                <a:spcPts val="0"/>
              </a:spcAft>
              <a:buSzPts val="1400"/>
              <a:buNone/>
              <a:defRPr sz="1400">
                <a:solidFill>
                  <a:schemeClr val="lt1"/>
                </a:solidFill>
              </a:defRPr>
            </a:lvl8pPr>
            <a:lvl9pPr marL="4114800" lvl="8" indent="-228600" algn="l">
              <a:spcBef>
                <a:spcPts val="280"/>
              </a:spcBef>
              <a:spcAft>
                <a:spcPts val="0"/>
              </a:spcAft>
              <a:buSzPts val="1400"/>
              <a:buNone/>
              <a:defRPr sz="1400">
                <a:solidFill>
                  <a:schemeClr val="lt1"/>
                </a:solidFill>
              </a:defRPr>
            </a:lvl9pPr>
          </a:lstStyle>
          <a:p>
            <a:endParaRPr/>
          </a:p>
        </p:txBody>
      </p:sp>
      <p:sp>
        <p:nvSpPr>
          <p:cNvPr id="109" name="Google Shape;109;p21"/>
          <p:cNvSpPr txBox="1">
            <a:spLocks noGrp="1"/>
          </p:cNvSpPr>
          <p:nvPr>
            <p:ph type="dt" idx="10"/>
          </p:nvPr>
        </p:nvSpPr>
        <p:spPr>
          <a:xfrm>
            <a:off x="457200" y="6477000"/>
            <a:ext cx="2133600" cy="274638"/>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1"/>
          <p:cNvSpPr txBox="1">
            <a:spLocks noGrp="1"/>
          </p:cNvSpPr>
          <p:nvPr>
            <p:ph type="ftr" idx="11"/>
          </p:nvPr>
        </p:nvSpPr>
        <p:spPr>
          <a:xfrm>
            <a:off x="2640013" y="6477000"/>
            <a:ext cx="5508625" cy="274638"/>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1"/>
          <p:cNvSpPr txBox="1">
            <a:spLocks noGrp="1"/>
          </p:cNvSpPr>
          <p:nvPr>
            <p:ph type="sldNum" idx="12"/>
          </p:nvPr>
        </p:nvSpPr>
        <p:spPr>
          <a:xfrm>
            <a:off x="8204201" y="6477000"/>
            <a:ext cx="733425" cy="274638"/>
          </a:xfrm>
          <a:prstGeom prst="rect">
            <a:avLst/>
          </a:prstGeom>
          <a:noFill/>
          <a:ln>
            <a:noFill/>
          </a:ln>
        </p:spPr>
        <p:txBody>
          <a:bodyPr spcFirstLastPara="1" wrap="square" lIns="91425" tIns="45700" rIns="91425" bIns="0" anchor="b" anchorCtr="0">
            <a:noAutofit/>
          </a:bodyPr>
          <a:lstStyle>
            <a:lvl1pPr marL="0" marR="0" lvl="0" indent="0" algn="r">
              <a:spcBef>
                <a:spcPts val="0"/>
              </a:spcBef>
              <a:spcAft>
                <a:spcPts val="0"/>
              </a:spcAft>
              <a:buNone/>
              <a:defRPr sz="1200">
                <a:solidFill>
                  <a:schemeClr val="lt1"/>
                </a:solidFill>
                <a:latin typeface="Libre Franklin"/>
                <a:ea typeface="Libre Franklin"/>
                <a:cs typeface="Libre Franklin"/>
                <a:sym typeface="Libre Franklin"/>
              </a:defRPr>
            </a:lvl1pPr>
            <a:lvl2pPr marL="0" marR="0" lvl="1" indent="0" algn="r">
              <a:spcBef>
                <a:spcPts val="0"/>
              </a:spcBef>
              <a:spcAft>
                <a:spcPts val="0"/>
              </a:spcAft>
              <a:buNone/>
              <a:defRPr sz="1200">
                <a:solidFill>
                  <a:schemeClr val="lt1"/>
                </a:solidFill>
                <a:latin typeface="Libre Franklin"/>
                <a:ea typeface="Libre Franklin"/>
                <a:cs typeface="Libre Franklin"/>
                <a:sym typeface="Libre Franklin"/>
              </a:defRPr>
            </a:lvl2pPr>
            <a:lvl3pPr marL="0" marR="0" lvl="2" indent="0" algn="r">
              <a:spcBef>
                <a:spcPts val="0"/>
              </a:spcBef>
              <a:spcAft>
                <a:spcPts val="0"/>
              </a:spcAft>
              <a:buNone/>
              <a:defRPr sz="1200">
                <a:solidFill>
                  <a:schemeClr val="lt1"/>
                </a:solidFill>
                <a:latin typeface="Libre Franklin"/>
                <a:ea typeface="Libre Franklin"/>
                <a:cs typeface="Libre Franklin"/>
                <a:sym typeface="Libre Franklin"/>
              </a:defRPr>
            </a:lvl3pPr>
            <a:lvl4pPr marL="0" marR="0" lvl="3" indent="0" algn="r">
              <a:spcBef>
                <a:spcPts val="0"/>
              </a:spcBef>
              <a:spcAft>
                <a:spcPts val="0"/>
              </a:spcAft>
              <a:buNone/>
              <a:defRPr sz="1200">
                <a:solidFill>
                  <a:schemeClr val="lt1"/>
                </a:solidFill>
                <a:latin typeface="Libre Franklin"/>
                <a:ea typeface="Libre Franklin"/>
                <a:cs typeface="Libre Franklin"/>
                <a:sym typeface="Libre Franklin"/>
              </a:defRPr>
            </a:lvl4pPr>
            <a:lvl5pPr marL="0" marR="0" lvl="4" indent="0" algn="r">
              <a:spcBef>
                <a:spcPts val="0"/>
              </a:spcBef>
              <a:spcAft>
                <a:spcPts val="0"/>
              </a:spcAft>
              <a:buNone/>
              <a:defRPr sz="1200">
                <a:solidFill>
                  <a:schemeClr val="lt1"/>
                </a:solidFill>
                <a:latin typeface="Libre Franklin"/>
                <a:ea typeface="Libre Franklin"/>
                <a:cs typeface="Libre Franklin"/>
                <a:sym typeface="Libre Franklin"/>
              </a:defRPr>
            </a:lvl5pPr>
            <a:lvl6pPr marL="0" marR="0" lvl="5" indent="0" algn="r">
              <a:spcBef>
                <a:spcPts val="0"/>
              </a:spcBef>
              <a:spcAft>
                <a:spcPts val="0"/>
              </a:spcAft>
              <a:buNone/>
              <a:defRPr sz="1200">
                <a:solidFill>
                  <a:schemeClr val="lt1"/>
                </a:solidFill>
                <a:latin typeface="Libre Franklin"/>
                <a:ea typeface="Libre Franklin"/>
                <a:cs typeface="Libre Franklin"/>
                <a:sym typeface="Libre Franklin"/>
              </a:defRPr>
            </a:lvl6pPr>
            <a:lvl7pPr marL="0" marR="0" lvl="6" indent="0" algn="r">
              <a:spcBef>
                <a:spcPts val="0"/>
              </a:spcBef>
              <a:spcAft>
                <a:spcPts val="0"/>
              </a:spcAft>
              <a:buNone/>
              <a:defRPr sz="1200">
                <a:solidFill>
                  <a:schemeClr val="lt1"/>
                </a:solidFill>
                <a:latin typeface="Libre Franklin"/>
                <a:ea typeface="Libre Franklin"/>
                <a:cs typeface="Libre Franklin"/>
                <a:sym typeface="Libre Franklin"/>
              </a:defRPr>
            </a:lvl7pPr>
            <a:lvl8pPr marL="0" marR="0" lvl="7" indent="0" algn="r">
              <a:spcBef>
                <a:spcPts val="0"/>
              </a:spcBef>
              <a:spcAft>
                <a:spcPts val="0"/>
              </a:spcAft>
              <a:buNone/>
              <a:defRPr sz="1200">
                <a:solidFill>
                  <a:schemeClr val="lt1"/>
                </a:solidFill>
                <a:latin typeface="Libre Franklin"/>
                <a:ea typeface="Libre Franklin"/>
                <a:cs typeface="Libre Franklin"/>
                <a:sym typeface="Libre Franklin"/>
              </a:defRPr>
            </a:lvl8pPr>
            <a:lvl9pPr marL="0" marR="0" lvl="8" indent="0" algn="r">
              <a:spcBef>
                <a:spcPts val="0"/>
              </a:spcBef>
              <a:spcAft>
                <a:spcPts val="0"/>
              </a:spcAft>
              <a:buNone/>
              <a:defRPr sz="1200">
                <a:solidFill>
                  <a:schemeClr val="lt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12"/>
        <p:cNvGrpSpPr/>
        <p:nvPr/>
      </p:nvGrpSpPr>
      <p:grpSpPr>
        <a:xfrm>
          <a:off x="0" y="0"/>
          <a:ext cx="0" cy="0"/>
          <a:chOff x="0" y="0"/>
          <a:chExt cx="0" cy="0"/>
        </a:xfrm>
      </p:grpSpPr>
      <p:sp>
        <p:nvSpPr>
          <p:cNvPr id="113" name="Google Shape;113;p22"/>
          <p:cNvSpPr txBox="1"/>
          <p:nvPr/>
        </p:nvSpPr>
        <p:spPr>
          <a:xfrm>
            <a:off x="8229601" y="6477000"/>
            <a:ext cx="733425" cy="274638"/>
          </a:xfrm>
          <a:prstGeom prst="rect">
            <a:avLst/>
          </a:prstGeom>
          <a:noFill/>
          <a:ln>
            <a:noFill/>
          </a:ln>
        </p:spPr>
        <p:txBody>
          <a:bodyPr spcFirstLastPara="1" wrap="square" lIns="91425" tIns="45700" rIns="91425" bIns="0" anchor="b" anchorCtr="0">
            <a:noAutofit/>
          </a:bodyPr>
          <a:lstStyle/>
          <a:p>
            <a:pPr marL="0" marR="0" lvl="0" indent="0" algn="r" rtl="0">
              <a:spcBef>
                <a:spcPts val="0"/>
              </a:spcBef>
              <a:spcAft>
                <a:spcPts val="0"/>
              </a:spcAft>
              <a:buNone/>
            </a:pPr>
            <a:fld id="{00000000-1234-1234-1234-123412341234}" type="slidenum">
              <a:rPr lang="en" sz="1200">
                <a:solidFill>
                  <a:srgbClr val="414141"/>
                </a:solidFill>
                <a:latin typeface="Libre Franklin"/>
                <a:ea typeface="Libre Franklin"/>
                <a:cs typeface="Libre Franklin"/>
                <a:sym typeface="Libre Franklin"/>
              </a:rPr>
              <a:t>‹#›</a:t>
            </a:fld>
            <a:endParaRPr sz="1200">
              <a:solidFill>
                <a:srgbClr val="414141"/>
              </a:solidFill>
              <a:latin typeface="Libre Franklin"/>
              <a:ea typeface="Libre Franklin"/>
              <a:cs typeface="Libre Franklin"/>
              <a:sym typeface="Libre Franklin"/>
            </a:endParaRPr>
          </a:p>
        </p:txBody>
      </p:sp>
      <p:sp>
        <p:nvSpPr>
          <p:cNvPr id="114" name="Google Shape;114;p22"/>
          <p:cNvSpPr txBox="1">
            <a:spLocks noGrp="1"/>
          </p:cNvSpPr>
          <p:nvPr>
            <p:ph type="body" idx="1"/>
          </p:nvPr>
        </p:nvSpPr>
        <p:spPr>
          <a:xfrm>
            <a:off x="304800" y="1773936"/>
            <a:ext cx="4191000" cy="4623816"/>
          </a:xfrm>
          <a:prstGeom prst="rect">
            <a:avLst/>
          </a:prstGeom>
          <a:noFill/>
          <a:ln>
            <a:noFill/>
          </a:ln>
        </p:spPr>
        <p:txBody>
          <a:bodyPr spcFirstLastPara="1" wrap="square" lIns="91425" tIns="91425" rIns="91425" bIns="45700" anchor="t" anchorCtr="0">
            <a:noAutofit/>
          </a:bodyPr>
          <a:lstStyle>
            <a:lvl1pPr marL="457200" lvl="0" indent="-391160" algn="l">
              <a:spcBef>
                <a:spcPts val="0"/>
              </a:spcBef>
              <a:spcAft>
                <a:spcPts val="0"/>
              </a:spcAft>
              <a:buSzPts val="2560"/>
              <a:buChar char="◼"/>
              <a:defRPr sz="3200"/>
            </a:lvl1pPr>
            <a:lvl2pPr marL="914400" lvl="1" indent="-388619" algn="l">
              <a:spcBef>
                <a:spcPts val="560"/>
              </a:spcBef>
              <a:spcAft>
                <a:spcPts val="0"/>
              </a:spcAft>
              <a:buSzPts val="2520"/>
              <a:buChar char="▪"/>
              <a:defRPr sz="2800"/>
            </a:lvl2pPr>
            <a:lvl3pPr marL="1371600" lvl="2" indent="-381000" algn="l">
              <a:spcBef>
                <a:spcPts val="480"/>
              </a:spcBef>
              <a:spcAft>
                <a:spcPts val="0"/>
              </a:spcAft>
              <a:buSzPts val="2400"/>
              <a:buChar char="▪"/>
              <a:defRPr sz="24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115" name="Google Shape;115;p22"/>
          <p:cNvSpPr txBox="1">
            <a:spLocks noGrp="1"/>
          </p:cNvSpPr>
          <p:nvPr>
            <p:ph type="body" idx="2"/>
          </p:nvPr>
        </p:nvSpPr>
        <p:spPr>
          <a:xfrm>
            <a:off x="4648200" y="1773936"/>
            <a:ext cx="4114800" cy="4623816"/>
          </a:xfrm>
          <a:prstGeom prst="rect">
            <a:avLst/>
          </a:prstGeom>
          <a:noFill/>
          <a:ln>
            <a:noFill/>
          </a:ln>
        </p:spPr>
        <p:txBody>
          <a:bodyPr spcFirstLastPara="1" wrap="square" lIns="54850" tIns="91425" rIns="91425" bIns="45700" anchor="t" anchorCtr="0">
            <a:noAutofit/>
          </a:bodyPr>
          <a:lstStyle>
            <a:lvl1pPr marL="457200" lvl="0" indent="-391160" algn="l">
              <a:spcBef>
                <a:spcPts val="0"/>
              </a:spcBef>
              <a:spcAft>
                <a:spcPts val="0"/>
              </a:spcAft>
              <a:buSzPts val="2560"/>
              <a:buChar char="◼"/>
              <a:defRPr sz="3200"/>
            </a:lvl1pPr>
            <a:lvl2pPr marL="914400" lvl="1" indent="-388619" algn="l">
              <a:spcBef>
                <a:spcPts val="560"/>
              </a:spcBef>
              <a:spcAft>
                <a:spcPts val="0"/>
              </a:spcAft>
              <a:buSzPts val="2520"/>
              <a:buChar char="▪"/>
              <a:defRPr sz="2800"/>
            </a:lvl2pPr>
            <a:lvl3pPr marL="1371600" lvl="2" indent="-381000" algn="l">
              <a:spcBef>
                <a:spcPts val="480"/>
              </a:spcBef>
              <a:spcAft>
                <a:spcPts val="0"/>
              </a:spcAft>
              <a:buSzPts val="2400"/>
              <a:buChar char="▪"/>
              <a:defRPr sz="24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116" name="Google Shape;116;p22"/>
          <p:cNvSpPr txBox="1">
            <a:spLocks noGrp="1"/>
          </p:cNvSpPr>
          <p:nvPr>
            <p:ph type="body" idx="3"/>
          </p:nvPr>
        </p:nvSpPr>
        <p:spPr>
          <a:xfrm>
            <a:off x="228600" y="152400"/>
            <a:ext cx="8382000" cy="457200"/>
          </a:xfrm>
          <a:prstGeom prst="rect">
            <a:avLst/>
          </a:prstGeom>
          <a:noFill/>
          <a:ln>
            <a:noFill/>
          </a:ln>
        </p:spPr>
        <p:txBody>
          <a:bodyPr spcFirstLastPara="1" wrap="square" lIns="54850" tIns="91425" rIns="91425" bIns="45700" anchor="t" anchorCtr="0">
            <a:noAutofit/>
          </a:bodyPr>
          <a:lstStyle>
            <a:lvl1pPr marL="457200" lvl="0" indent="-228600" algn="l">
              <a:spcBef>
                <a:spcPts val="0"/>
              </a:spcBef>
              <a:spcAft>
                <a:spcPts val="0"/>
              </a:spcAft>
              <a:buSzPts val="1920"/>
              <a:buNone/>
              <a:defRPr sz="2400" b="1">
                <a:solidFill>
                  <a:schemeClr val="lt2"/>
                </a:solidFill>
                <a:latin typeface="Libre Franklin Medium"/>
                <a:ea typeface="Libre Franklin Medium"/>
                <a:cs typeface="Libre Franklin Medium"/>
                <a:sym typeface="Libre Franklin Medium"/>
              </a:defRPr>
            </a:lvl1pPr>
            <a:lvl2pPr marL="914400" lvl="1" indent="-331469" algn="l">
              <a:spcBef>
                <a:spcPts val="360"/>
              </a:spcBef>
              <a:spcAft>
                <a:spcPts val="0"/>
              </a:spcAft>
              <a:buSzPts val="162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17" name="Google Shape;117;p22"/>
          <p:cNvSpPr txBox="1">
            <a:spLocks noGrp="1"/>
          </p:cNvSpPr>
          <p:nvPr>
            <p:ph type="title"/>
          </p:nvPr>
        </p:nvSpPr>
        <p:spPr>
          <a:xfrm>
            <a:off x="304800" y="533400"/>
            <a:ext cx="8229600" cy="838200"/>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2"/>
          <p:cNvSpPr txBox="1">
            <a:spLocks noGrp="1"/>
          </p:cNvSpPr>
          <p:nvPr>
            <p:ph type="dt" idx="10"/>
          </p:nvPr>
        </p:nvSpPr>
        <p:spPr>
          <a:xfrm>
            <a:off x="457200" y="6477000"/>
            <a:ext cx="2133600" cy="274638"/>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2"/>
          <p:cNvSpPr txBox="1">
            <a:spLocks noGrp="1"/>
          </p:cNvSpPr>
          <p:nvPr>
            <p:ph type="ftr" idx="11"/>
          </p:nvPr>
        </p:nvSpPr>
        <p:spPr>
          <a:xfrm>
            <a:off x="2640013" y="6477000"/>
            <a:ext cx="5508625" cy="274638"/>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0"/>
        <p:cNvGrpSpPr/>
        <p:nvPr/>
      </p:nvGrpSpPr>
      <p:grpSpPr>
        <a:xfrm>
          <a:off x="0" y="0"/>
          <a:ext cx="0" cy="0"/>
          <a:chOff x="0" y="0"/>
          <a:chExt cx="0" cy="0"/>
        </a:xfrm>
      </p:grpSpPr>
      <p:sp>
        <p:nvSpPr>
          <p:cNvPr id="121" name="Google Shape;121;p23"/>
          <p:cNvSpPr txBox="1"/>
          <p:nvPr/>
        </p:nvSpPr>
        <p:spPr>
          <a:xfrm>
            <a:off x="8229601" y="6477000"/>
            <a:ext cx="733425" cy="274638"/>
          </a:xfrm>
          <a:prstGeom prst="rect">
            <a:avLst/>
          </a:prstGeom>
          <a:noFill/>
          <a:ln>
            <a:noFill/>
          </a:ln>
        </p:spPr>
        <p:txBody>
          <a:bodyPr spcFirstLastPara="1" wrap="square" lIns="91425" tIns="45700" rIns="91425" bIns="0" anchor="b" anchorCtr="0">
            <a:noAutofit/>
          </a:bodyPr>
          <a:lstStyle/>
          <a:p>
            <a:pPr marL="0" marR="0" lvl="0" indent="0" algn="r" rtl="0">
              <a:spcBef>
                <a:spcPts val="0"/>
              </a:spcBef>
              <a:spcAft>
                <a:spcPts val="0"/>
              </a:spcAft>
              <a:buNone/>
            </a:pPr>
            <a:fld id="{00000000-1234-1234-1234-123412341234}" type="slidenum">
              <a:rPr lang="en" sz="1200">
                <a:solidFill>
                  <a:srgbClr val="414141"/>
                </a:solidFill>
                <a:latin typeface="Libre Franklin"/>
                <a:ea typeface="Libre Franklin"/>
                <a:cs typeface="Libre Franklin"/>
                <a:sym typeface="Libre Franklin"/>
              </a:rPr>
              <a:t>‹#›</a:t>
            </a:fld>
            <a:endParaRPr sz="1200">
              <a:solidFill>
                <a:srgbClr val="414141"/>
              </a:solidFill>
              <a:latin typeface="Libre Franklin"/>
              <a:ea typeface="Libre Franklin"/>
              <a:cs typeface="Libre Franklin"/>
              <a:sym typeface="Libre Franklin"/>
            </a:endParaRPr>
          </a:p>
        </p:txBody>
      </p:sp>
      <p:sp>
        <p:nvSpPr>
          <p:cNvPr id="122" name="Google Shape;122;p23"/>
          <p:cNvSpPr txBox="1">
            <a:spLocks noGrp="1"/>
          </p:cNvSpPr>
          <p:nvPr>
            <p:ph type="body" idx="1"/>
          </p:nvPr>
        </p:nvSpPr>
        <p:spPr>
          <a:xfrm>
            <a:off x="228600" y="152400"/>
            <a:ext cx="8382000" cy="457200"/>
          </a:xfrm>
          <a:prstGeom prst="rect">
            <a:avLst/>
          </a:prstGeom>
          <a:noFill/>
          <a:ln>
            <a:noFill/>
          </a:ln>
        </p:spPr>
        <p:txBody>
          <a:bodyPr spcFirstLastPara="1" wrap="square" lIns="54850" tIns="91425" rIns="91425" bIns="45700" anchor="t" anchorCtr="0">
            <a:noAutofit/>
          </a:bodyPr>
          <a:lstStyle>
            <a:lvl1pPr marL="457200" lvl="0" indent="-228600" algn="l">
              <a:spcBef>
                <a:spcPts val="0"/>
              </a:spcBef>
              <a:spcAft>
                <a:spcPts val="0"/>
              </a:spcAft>
              <a:buSzPts val="1920"/>
              <a:buNone/>
              <a:defRPr sz="2400" b="1">
                <a:solidFill>
                  <a:schemeClr val="lt2"/>
                </a:solidFill>
                <a:latin typeface="Libre Franklin Medium"/>
                <a:ea typeface="Libre Franklin Medium"/>
                <a:cs typeface="Libre Franklin Medium"/>
                <a:sym typeface="Libre Franklin Medium"/>
              </a:defRPr>
            </a:lvl1pPr>
            <a:lvl2pPr marL="914400" lvl="1" indent="-331469" algn="l">
              <a:spcBef>
                <a:spcPts val="360"/>
              </a:spcBef>
              <a:spcAft>
                <a:spcPts val="0"/>
              </a:spcAft>
              <a:buSzPts val="162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23" name="Google Shape;123;p23"/>
          <p:cNvSpPr txBox="1">
            <a:spLocks noGrp="1"/>
          </p:cNvSpPr>
          <p:nvPr>
            <p:ph type="title"/>
          </p:nvPr>
        </p:nvSpPr>
        <p:spPr>
          <a:xfrm>
            <a:off x="304800" y="533400"/>
            <a:ext cx="8229600" cy="838200"/>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3"/>
          <p:cNvSpPr txBox="1">
            <a:spLocks noGrp="1"/>
          </p:cNvSpPr>
          <p:nvPr>
            <p:ph type="dt" idx="10"/>
          </p:nvPr>
        </p:nvSpPr>
        <p:spPr>
          <a:xfrm>
            <a:off x="457200" y="6477000"/>
            <a:ext cx="2133600" cy="274638"/>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3"/>
          <p:cNvSpPr txBox="1">
            <a:spLocks noGrp="1"/>
          </p:cNvSpPr>
          <p:nvPr>
            <p:ph type="ftr" idx="11"/>
          </p:nvPr>
        </p:nvSpPr>
        <p:spPr>
          <a:xfrm>
            <a:off x="2640013" y="6477000"/>
            <a:ext cx="5508625" cy="274638"/>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xt-one column bullet points" type="obj">
  <p:cSld name="OBJECT">
    <p:spTree>
      <p:nvGrpSpPr>
        <p:cNvPr id="1" name="Shape 126"/>
        <p:cNvGrpSpPr/>
        <p:nvPr/>
      </p:nvGrpSpPr>
      <p:grpSpPr>
        <a:xfrm>
          <a:off x="0" y="0"/>
          <a:ext cx="0" cy="0"/>
          <a:chOff x="0" y="0"/>
          <a:chExt cx="0" cy="0"/>
        </a:xfrm>
      </p:grpSpPr>
      <p:pic>
        <p:nvPicPr>
          <p:cNvPr id="127" name="Google Shape;127;p24" descr="The star in the ESE logo."/>
          <p:cNvPicPr preferRelativeResize="0"/>
          <p:nvPr/>
        </p:nvPicPr>
        <p:blipFill rotWithShape="1">
          <a:blip r:embed="rId2">
            <a:alphaModFix/>
          </a:blip>
          <a:srcRect/>
          <a:stretch/>
        </p:blipFill>
        <p:spPr>
          <a:xfrm rot="-361683">
            <a:off x="8133082" y="6142821"/>
            <a:ext cx="567434" cy="583646"/>
          </a:xfrm>
          <a:prstGeom prst="rect">
            <a:avLst/>
          </a:prstGeom>
          <a:noFill/>
          <a:ln>
            <a:noFill/>
          </a:ln>
        </p:spPr>
      </p:pic>
      <p:sp>
        <p:nvSpPr>
          <p:cNvPr id="128" name="Google Shape;128;p24" descr="Colored background box."/>
          <p:cNvSpPr/>
          <p:nvPr/>
        </p:nvSpPr>
        <p:spPr>
          <a:xfrm>
            <a:off x="1" y="212726"/>
            <a:ext cx="187778"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129" name="Google Shape;129;p24"/>
          <p:cNvSpPr txBox="1">
            <a:spLocks noGrp="1"/>
          </p:cNvSpPr>
          <p:nvPr>
            <p:ph type="title"/>
          </p:nvPr>
        </p:nvSpPr>
        <p:spPr>
          <a:xfrm>
            <a:off x="425807" y="288927"/>
            <a:ext cx="8528229" cy="67990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sz="2250">
                <a:solidFill>
                  <a:schemeClr val="lt1"/>
                </a:solidFill>
                <a:latin typeface="Quattrocento Sans"/>
                <a:ea typeface="Quattrocento Sans"/>
                <a:cs typeface="Quattrocento Sans"/>
                <a:sym typeface="Quattrocento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4"/>
          <p:cNvSpPr txBox="1">
            <a:spLocks noGrp="1"/>
          </p:cNvSpPr>
          <p:nvPr>
            <p:ph type="body" idx="1"/>
          </p:nvPr>
        </p:nvSpPr>
        <p:spPr>
          <a:xfrm>
            <a:off x="425807" y="1230403"/>
            <a:ext cx="8528229" cy="5049746"/>
          </a:xfrm>
          <a:prstGeom prst="rect">
            <a:avLst/>
          </a:prstGeom>
          <a:noFill/>
          <a:ln>
            <a:noFill/>
          </a:ln>
        </p:spPr>
        <p:txBody>
          <a:bodyPr spcFirstLastPara="1" wrap="square" lIns="54850" tIns="91425" rIns="91425" bIns="45700" anchor="t" anchorCtr="0">
            <a:noAutofit/>
          </a:bodyPr>
          <a:lstStyle>
            <a:lvl1pPr marL="457200" lvl="0" indent="-350520" algn="l">
              <a:lnSpc>
                <a:spcPct val="100000"/>
              </a:lnSpc>
              <a:spcBef>
                <a:spcPts val="0"/>
              </a:spcBef>
              <a:spcAft>
                <a:spcPts val="0"/>
              </a:spcAft>
              <a:buClr>
                <a:srgbClr val="E38526"/>
              </a:buClr>
              <a:buSzPts val="1920"/>
              <a:buFont typeface="Arial"/>
              <a:buChar char="•"/>
              <a:defRPr sz="2400">
                <a:solidFill>
                  <a:srgbClr val="670415"/>
                </a:solidFill>
                <a:latin typeface="Quattrocento Sans"/>
                <a:ea typeface="Quattrocento Sans"/>
                <a:cs typeface="Quattrocento Sans"/>
                <a:sym typeface="Quattrocento Sans"/>
              </a:defRPr>
            </a:lvl1pPr>
            <a:lvl2pPr marL="914400" lvl="1" indent="-348615" algn="l">
              <a:lnSpc>
                <a:spcPct val="100000"/>
              </a:lnSpc>
              <a:spcBef>
                <a:spcPts val="420"/>
              </a:spcBef>
              <a:spcAft>
                <a:spcPts val="0"/>
              </a:spcAft>
              <a:buClr>
                <a:srgbClr val="E38526"/>
              </a:buClr>
              <a:buSzPts val="1890"/>
              <a:buFont typeface="Courier New"/>
              <a:buChar char="o"/>
              <a:defRPr sz="2100">
                <a:solidFill>
                  <a:srgbClr val="670415"/>
                </a:solidFill>
                <a:latin typeface="Quattrocento Sans"/>
                <a:ea typeface="Quattrocento Sans"/>
                <a:cs typeface="Quattrocento Sans"/>
                <a:sym typeface="Quattrocento Sans"/>
              </a:defRPr>
            </a:lvl2pPr>
            <a:lvl3pPr marL="1371600" lvl="2" indent="-342900" algn="l">
              <a:lnSpc>
                <a:spcPct val="100000"/>
              </a:lnSpc>
              <a:spcBef>
                <a:spcPts val="360"/>
              </a:spcBef>
              <a:spcAft>
                <a:spcPts val="0"/>
              </a:spcAft>
              <a:buClr>
                <a:srgbClr val="E38526"/>
              </a:buClr>
              <a:buSzPts val="1800"/>
              <a:buFont typeface="Noto Sans Symbols"/>
              <a:buChar char="▪"/>
              <a:defRPr sz="1800">
                <a:solidFill>
                  <a:srgbClr val="670415"/>
                </a:solidFill>
                <a:latin typeface="Quattrocento Sans"/>
                <a:ea typeface="Quattrocento Sans"/>
                <a:cs typeface="Quattrocento Sans"/>
                <a:sym typeface="Quattrocento Sans"/>
              </a:defRPr>
            </a:lvl3pPr>
            <a:lvl4pPr marL="1828800" lvl="3" indent="-323850" algn="l">
              <a:lnSpc>
                <a:spcPct val="100000"/>
              </a:lnSpc>
              <a:spcBef>
                <a:spcPts val="300"/>
              </a:spcBef>
              <a:spcAft>
                <a:spcPts val="0"/>
              </a:spcAft>
              <a:buClr>
                <a:srgbClr val="E38526"/>
              </a:buClr>
              <a:buSzPts val="1500"/>
              <a:buFont typeface="Noto Sans Symbols"/>
              <a:buChar char="⮚"/>
              <a:defRPr sz="1500">
                <a:solidFill>
                  <a:srgbClr val="670415"/>
                </a:solidFill>
                <a:latin typeface="Quattrocento Sans"/>
                <a:ea typeface="Quattrocento Sans"/>
                <a:cs typeface="Quattrocento Sans"/>
                <a:sym typeface="Quattrocento Sans"/>
              </a:defRPr>
            </a:lvl4pPr>
            <a:lvl5pPr marL="2286000" lvl="4" indent="-323850" algn="l">
              <a:lnSpc>
                <a:spcPct val="100000"/>
              </a:lnSpc>
              <a:spcBef>
                <a:spcPts val="300"/>
              </a:spcBef>
              <a:spcAft>
                <a:spcPts val="0"/>
              </a:spcAft>
              <a:buClr>
                <a:srgbClr val="E38526"/>
              </a:buClr>
              <a:buSzPts val="1500"/>
              <a:buFont typeface="Noto Sans Symbols"/>
              <a:buChar char="❖"/>
              <a:defRPr sz="1500">
                <a:solidFill>
                  <a:srgbClr val="670415"/>
                </a:solidFill>
                <a:latin typeface="Quattrocento Sans"/>
                <a:ea typeface="Quattrocento Sans"/>
                <a:cs typeface="Quattrocento Sans"/>
                <a:sym typeface="Quattrocento Sans"/>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31" name="Google Shape;131;p24"/>
          <p:cNvSpPr txBox="1">
            <a:spLocks noGrp="1"/>
          </p:cNvSpPr>
          <p:nvPr>
            <p:ph type="sldNum" idx="12"/>
          </p:nvPr>
        </p:nvSpPr>
        <p:spPr>
          <a:xfrm>
            <a:off x="8204201" y="6477000"/>
            <a:ext cx="733425" cy="274638"/>
          </a:xfrm>
          <a:prstGeom prst="rect">
            <a:avLst/>
          </a:prstGeom>
          <a:noFill/>
          <a:ln>
            <a:noFill/>
          </a:ln>
        </p:spPr>
        <p:txBody>
          <a:bodyPr spcFirstLastPara="1" wrap="square" lIns="91425" tIns="45700" rIns="91425" bIns="0" anchor="b" anchorCtr="0">
            <a:noAutofit/>
          </a:bodyPr>
          <a:lstStyle>
            <a:lvl1pPr marL="0" lvl="0" indent="0" algn="r">
              <a:spcBef>
                <a:spcPts val="0"/>
              </a:spcBef>
              <a:spcAft>
                <a:spcPts val="0"/>
              </a:spcAft>
              <a:buNone/>
              <a:defRPr sz="1200">
                <a:solidFill>
                  <a:schemeClr val="dk1"/>
                </a:solidFill>
                <a:latin typeface="Libre Franklin"/>
                <a:ea typeface="Libre Franklin"/>
                <a:cs typeface="Libre Franklin"/>
                <a:sym typeface="Libre Franklin"/>
              </a:defRPr>
            </a:lvl1pPr>
            <a:lvl2pPr marL="0" lvl="1" indent="0" algn="r">
              <a:spcBef>
                <a:spcPts val="0"/>
              </a:spcBef>
              <a:spcAft>
                <a:spcPts val="0"/>
              </a:spcAft>
              <a:buNone/>
              <a:defRPr sz="1200">
                <a:solidFill>
                  <a:schemeClr val="dk1"/>
                </a:solidFill>
                <a:latin typeface="Libre Franklin"/>
                <a:ea typeface="Libre Franklin"/>
                <a:cs typeface="Libre Franklin"/>
                <a:sym typeface="Libre Franklin"/>
              </a:defRPr>
            </a:lvl2pPr>
            <a:lvl3pPr marL="0" lvl="2" indent="0" algn="r">
              <a:spcBef>
                <a:spcPts val="0"/>
              </a:spcBef>
              <a:spcAft>
                <a:spcPts val="0"/>
              </a:spcAft>
              <a:buNone/>
              <a:defRPr sz="1200">
                <a:solidFill>
                  <a:schemeClr val="dk1"/>
                </a:solidFill>
                <a:latin typeface="Libre Franklin"/>
                <a:ea typeface="Libre Franklin"/>
                <a:cs typeface="Libre Franklin"/>
                <a:sym typeface="Libre Franklin"/>
              </a:defRPr>
            </a:lvl3pPr>
            <a:lvl4pPr marL="0" lvl="3" indent="0" algn="r">
              <a:spcBef>
                <a:spcPts val="0"/>
              </a:spcBef>
              <a:spcAft>
                <a:spcPts val="0"/>
              </a:spcAft>
              <a:buNone/>
              <a:defRPr sz="1200">
                <a:solidFill>
                  <a:schemeClr val="dk1"/>
                </a:solidFill>
                <a:latin typeface="Libre Franklin"/>
                <a:ea typeface="Libre Franklin"/>
                <a:cs typeface="Libre Franklin"/>
                <a:sym typeface="Libre Franklin"/>
              </a:defRPr>
            </a:lvl4pPr>
            <a:lvl5pPr marL="0" lvl="4" indent="0" algn="r">
              <a:spcBef>
                <a:spcPts val="0"/>
              </a:spcBef>
              <a:spcAft>
                <a:spcPts val="0"/>
              </a:spcAft>
              <a:buNone/>
              <a:defRPr sz="1200">
                <a:solidFill>
                  <a:schemeClr val="dk1"/>
                </a:solidFill>
                <a:latin typeface="Libre Franklin"/>
                <a:ea typeface="Libre Franklin"/>
                <a:cs typeface="Libre Franklin"/>
                <a:sym typeface="Libre Franklin"/>
              </a:defRPr>
            </a:lvl5pPr>
            <a:lvl6pPr marL="0" lvl="5" indent="0" algn="r">
              <a:spcBef>
                <a:spcPts val="0"/>
              </a:spcBef>
              <a:spcAft>
                <a:spcPts val="0"/>
              </a:spcAft>
              <a:buNone/>
              <a:defRPr sz="1200">
                <a:solidFill>
                  <a:schemeClr val="dk1"/>
                </a:solidFill>
                <a:latin typeface="Libre Franklin"/>
                <a:ea typeface="Libre Franklin"/>
                <a:cs typeface="Libre Franklin"/>
                <a:sym typeface="Libre Franklin"/>
              </a:defRPr>
            </a:lvl6pPr>
            <a:lvl7pPr marL="0" lvl="6" indent="0" algn="r">
              <a:spcBef>
                <a:spcPts val="0"/>
              </a:spcBef>
              <a:spcAft>
                <a:spcPts val="0"/>
              </a:spcAft>
              <a:buNone/>
              <a:defRPr sz="1200">
                <a:solidFill>
                  <a:schemeClr val="dk1"/>
                </a:solidFill>
                <a:latin typeface="Libre Franklin"/>
                <a:ea typeface="Libre Franklin"/>
                <a:cs typeface="Libre Franklin"/>
                <a:sym typeface="Libre Franklin"/>
              </a:defRPr>
            </a:lvl7pPr>
            <a:lvl8pPr marL="0" lvl="7" indent="0" algn="r">
              <a:spcBef>
                <a:spcPts val="0"/>
              </a:spcBef>
              <a:spcAft>
                <a:spcPts val="0"/>
              </a:spcAft>
              <a:buNone/>
              <a:defRPr sz="1200">
                <a:solidFill>
                  <a:schemeClr val="dk1"/>
                </a:solidFill>
                <a:latin typeface="Libre Franklin"/>
                <a:ea typeface="Libre Franklin"/>
                <a:cs typeface="Libre Franklin"/>
                <a:sym typeface="Libre Franklin"/>
              </a:defRPr>
            </a:lvl8pPr>
            <a:lvl9pPr marL="0" lvl="8" indent="0" algn="r">
              <a:spcBef>
                <a:spcPts val="0"/>
              </a:spcBef>
              <a:spcAft>
                <a:spcPts val="0"/>
              </a:spcAft>
              <a:buNone/>
              <a:defRPr sz="1200">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
              <a:t>‹#›</a:t>
            </a:fld>
            <a:endParaRPr/>
          </a:p>
        </p:txBody>
      </p:sp>
      <p:sp>
        <p:nvSpPr>
          <p:cNvPr id="132" name="Google Shape;132;p24"/>
          <p:cNvSpPr txBox="1"/>
          <p:nvPr/>
        </p:nvSpPr>
        <p:spPr>
          <a:xfrm>
            <a:off x="187778" y="6356350"/>
            <a:ext cx="578502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900">
                <a:solidFill>
                  <a:srgbClr val="888888"/>
                </a:solidFill>
                <a:latin typeface="Quattrocento Sans"/>
                <a:ea typeface="Quattrocento Sans"/>
                <a:cs typeface="Quattrocento Sans"/>
                <a:sym typeface="Quattrocento Sans"/>
              </a:rPr>
              <a:t>Massachusetts Department of</a:t>
            </a:r>
            <a:r>
              <a:rPr lang="en" sz="1800">
                <a:solidFill>
                  <a:schemeClr val="dk1"/>
                </a:solidFill>
                <a:latin typeface="Quattrocento Sans"/>
                <a:ea typeface="Quattrocento Sans"/>
                <a:cs typeface="Quattrocento Sans"/>
                <a:sym typeface="Quattrocento Sans"/>
              </a:rPr>
              <a:t> </a:t>
            </a:r>
            <a:r>
              <a:rPr lang="en" sz="900">
                <a:solidFill>
                  <a:srgbClr val="888888"/>
                </a:solidFill>
                <a:latin typeface="Quattrocento Sans"/>
                <a:ea typeface="Quattrocento Sans"/>
                <a:cs typeface="Quattrocento Sans"/>
                <a:sym typeface="Quattrocento Sans"/>
              </a:rPr>
              <a:t>Elementary</a:t>
            </a:r>
            <a:r>
              <a:rPr lang="en" sz="1800">
                <a:solidFill>
                  <a:schemeClr val="dk1"/>
                </a:solidFill>
                <a:latin typeface="Quattrocento Sans"/>
                <a:ea typeface="Quattrocento Sans"/>
                <a:cs typeface="Quattrocento Sans"/>
                <a:sym typeface="Quattrocento Sans"/>
              </a:rPr>
              <a:t> </a:t>
            </a:r>
            <a:r>
              <a:rPr lang="en" sz="900">
                <a:solidFill>
                  <a:srgbClr val="888888"/>
                </a:solidFill>
                <a:latin typeface="Quattrocento Sans"/>
                <a:ea typeface="Quattrocento Sans"/>
                <a:cs typeface="Quattrocento Sans"/>
                <a:sym typeface="Quattrocento Sans"/>
              </a:rPr>
              <a:t>and</a:t>
            </a:r>
            <a:r>
              <a:rPr lang="en" sz="1800">
                <a:solidFill>
                  <a:schemeClr val="dk1"/>
                </a:solidFill>
                <a:latin typeface="Quattrocento Sans"/>
                <a:ea typeface="Quattrocento Sans"/>
                <a:cs typeface="Quattrocento Sans"/>
                <a:sym typeface="Quattrocento Sans"/>
              </a:rPr>
              <a:t> </a:t>
            </a:r>
            <a:r>
              <a:rPr lang="en" sz="900">
                <a:solidFill>
                  <a:srgbClr val="888888"/>
                </a:solidFill>
                <a:latin typeface="Quattrocento Sans"/>
                <a:ea typeface="Quattrocento Sans"/>
                <a:cs typeface="Quattrocento Sans"/>
                <a:sym typeface="Quattrocento Sans"/>
              </a:rPr>
              <a:t>Secondary</a:t>
            </a:r>
            <a:r>
              <a:rPr lang="en" sz="1800">
                <a:solidFill>
                  <a:schemeClr val="dk1"/>
                </a:solidFill>
                <a:latin typeface="Quattrocento Sans"/>
                <a:ea typeface="Quattrocento Sans"/>
                <a:cs typeface="Quattrocento Sans"/>
                <a:sym typeface="Quattrocento Sans"/>
              </a:rPr>
              <a:t> </a:t>
            </a:r>
            <a:r>
              <a:rPr lang="en" sz="900">
                <a:solidFill>
                  <a:srgbClr val="888888"/>
                </a:solidFill>
                <a:latin typeface="Quattrocento Sans"/>
                <a:ea typeface="Quattrocento Sans"/>
                <a:cs typeface="Quattrocento Sans"/>
                <a:sym typeface="Quattrocento Sans"/>
              </a:rPr>
              <a:t>Education</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1"/>
        <p:cNvGrpSpPr/>
        <p:nvPr/>
      </p:nvGrpSpPr>
      <p:grpSpPr>
        <a:xfrm>
          <a:off x="0" y="0"/>
          <a:ext cx="0" cy="0"/>
          <a:chOff x="0" y="0"/>
          <a:chExt cx="0" cy="0"/>
        </a:xfrm>
      </p:grpSpPr>
      <p:sp>
        <p:nvSpPr>
          <p:cNvPr id="142" name="Google Shape;142;p26"/>
          <p:cNvSpPr txBox="1"/>
          <p:nvPr/>
        </p:nvSpPr>
        <p:spPr>
          <a:xfrm>
            <a:off x="430213" y="690563"/>
            <a:ext cx="7086600" cy="609600"/>
          </a:xfrm>
          <a:prstGeom prst="rect">
            <a:avLst/>
          </a:prstGeom>
          <a:noFill/>
          <a:ln>
            <a:noFill/>
          </a:ln>
        </p:spPr>
        <p:txBody>
          <a:bodyPr spcFirstLastPara="1" wrap="square" lIns="68575" tIns="34275" rIns="34275" bIns="34275"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chemeClr val="lt1"/>
              </a:solidFill>
              <a:latin typeface="Quattrocento Sans"/>
              <a:ea typeface="Quattrocento Sans"/>
              <a:cs typeface="Quattrocento Sans"/>
              <a:sym typeface="Quattrocento Sans"/>
            </a:endParaRPr>
          </a:p>
        </p:txBody>
      </p:sp>
      <p:sp>
        <p:nvSpPr>
          <p:cNvPr id="143" name="Google Shape;143;p26"/>
          <p:cNvSpPr txBox="1"/>
          <p:nvPr/>
        </p:nvSpPr>
        <p:spPr>
          <a:xfrm>
            <a:off x="8229601" y="6477000"/>
            <a:ext cx="733500" cy="274800"/>
          </a:xfrm>
          <a:prstGeom prst="rect">
            <a:avLst/>
          </a:prstGeom>
          <a:noFill/>
          <a:ln>
            <a:noFill/>
          </a:ln>
        </p:spPr>
        <p:txBody>
          <a:bodyPr spcFirstLastPara="1" wrap="square" lIns="68575" tIns="34275" rIns="68575" bIns="0" anchor="b"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rgbClr val="414141"/>
                </a:solidFill>
                <a:latin typeface="Quattrocento Sans"/>
                <a:ea typeface="Quattrocento Sans"/>
                <a:cs typeface="Quattrocento Sans"/>
                <a:sym typeface="Quattrocento Sans"/>
              </a:rPr>
              <a:t>‹#›</a:t>
            </a:fld>
            <a:endParaRPr sz="900" b="0" i="0" u="none" strike="noStrike" cap="none">
              <a:solidFill>
                <a:srgbClr val="414141"/>
              </a:solidFill>
              <a:latin typeface="Quattrocento Sans"/>
              <a:ea typeface="Quattrocento Sans"/>
              <a:cs typeface="Quattrocento Sans"/>
              <a:sym typeface="Quattrocento Sans"/>
            </a:endParaRPr>
          </a:p>
        </p:txBody>
      </p:sp>
      <p:sp>
        <p:nvSpPr>
          <p:cNvPr id="144" name="Google Shape;144;p26"/>
          <p:cNvSpPr txBox="1">
            <a:spLocks noGrp="1"/>
          </p:cNvSpPr>
          <p:nvPr>
            <p:ph type="body" idx="1"/>
          </p:nvPr>
        </p:nvSpPr>
        <p:spPr>
          <a:xfrm>
            <a:off x="381000" y="1600201"/>
            <a:ext cx="8382000" cy="4626000"/>
          </a:xfrm>
          <a:prstGeom prst="rect">
            <a:avLst/>
          </a:prstGeom>
          <a:noFill/>
          <a:ln>
            <a:noFill/>
          </a:ln>
        </p:spPr>
        <p:txBody>
          <a:bodyPr spcFirstLastPara="1" wrap="square" lIns="41150" tIns="68575" rIns="68575" bIns="34275" anchor="t" anchorCtr="0">
            <a:noAutofit/>
          </a:bodyPr>
          <a:lstStyle>
            <a:lvl1pPr marL="457200" lvl="0" indent="-349250" algn="l" rtl="0">
              <a:lnSpc>
                <a:spcPct val="100000"/>
              </a:lnSpc>
              <a:spcBef>
                <a:spcPts val="900"/>
              </a:spcBef>
              <a:spcAft>
                <a:spcPts val="0"/>
              </a:spcAft>
              <a:buSzPts val="1900"/>
              <a:buChar char="◼"/>
              <a:defRPr sz="2400"/>
            </a:lvl1pPr>
            <a:lvl2pPr marL="914400" lvl="1" indent="-349250" algn="l" rtl="0">
              <a:lnSpc>
                <a:spcPct val="100000"/>
              </a:lnSpc>
              <a:spcBef>
                <a:spcPts val="400"/>
              </a:spcBef>
              <a:spcAft>
                <a:spcPts val="0"/>
              </a:spcAft>
              <a:buSzPts val="1900"/>
              <a:buChar char="▪"/>
              <a:defRPr sz="2100"/>
            </a:lvl2pPr>
            <a:lvl3pPr marL="1371600" lvl="2" indent="-342900" algn="l" rtl="0">
              <a:lnSpc>
                <a:spcPct val="100000"/>
              </a:lnSpc>
              <a:spcBef>
                <a:spcPts val="400"/>
              </a:spcBef>
              <a:spcAft>
                <a:spcPts val="0"/>
              </a:spcAft>
              <a:buSzPts val="1800"/>
              <a:buChar char="▪"/>
              <a:defRPr sz="1800"/>
            </a:lvl3pPr>
            <a:lvl4pPr marL="1828800" lvl="3" indent="-317500" algn="l" rtl="0">
              <a:lnSpc>
                <a:spcPct val="100000"/>
              </a:lnSpc>
              <a:spcBef>
                <a:spcPts val="300"/>
              </a:spcBef>
              <a:spcAft>
                <a:spcPts val="0"/>
              </a:spcAft>
              <a:buSzPts val="1400"/>
              <a:buChar char="▪"/>
              <a:defRPr sz="1400"/>
            </a:lvl4pPr>
            <a:lvl5pPr marL="2286000" lvl="4" indent="-317500" algn="l" rtl="0">
              <a:lnSpc>
                <a:spcPct val="100000"/>
              </a:lnSpc>
              <a:spcBef>
                <a:spcPts val="300"/>
              </a:spcBef>
              <a:spcAft>
                <a:spcPts val="0"/>
              </a:spcAft>
              <a:buSzPts val="1400"/>
              <a:buChar char="?"/>
              <a:defRPr sz="1400"/>
            </a:lvl5pPr>
            <a:lvl6pPr marL="2743200" lvl="5" indent="-317500" algn="l" rtl="0">
              <a:lnSpc>
                <a:spcPct val="100000"/>
              </a:lnSpc>
              <a:spcBef>
                <a:spcPts val="300"/>
              </a:spcBef>
              <a:spcAft>
                <a:spcPts val="0"/>
              </a:spcAft>
              <a:buSzPts val="1400"/>
              <a:buChar char="●"/>
              <a:defRPr/>
            </a:lvl6pPr>
            <a:lvl7pPr marL="3200400" lvl="6" indent="-317500" algn="l" rtl="0">
              <a:lnSpc>
                <a:spcPct val="100000"/>
              </a:lnSpc>
              <a:spcBef>
                <a:spcPts val="300"/>
              </a:spcBef>
              <a:spcAft>
                <a:spcPts val="0"/>
              </a:spcAft>
              <a:buSzPts val="1400"/>
              <a:buChar char="●"/>
              <a:defRPr/>
            </a:lvl7pPr>
            <a:lvl8pPr marL="3657600" lvl="7" indent="-317500" algn="l" rtl="0">
              <a:lnSpc>
                <a:spcPct val="100000"/>
              </a:lnSpc>
              <a:spcBef>
                <a:spcPts val="300"/>
              </a:spcBef>
              <a:spcAft>
                <a:spcPts val="0"/>
              </a:spcAft>
              <a:buSzPts val="1400"/>
              <a:buChar char="●"/>
              <a:defRPr/>
            </a:lvl8pPr>
            <a:lvl9pPr marL="4114800" lvl="8" indent="-317500" algn="l" rtl="0">
              <a:lnSpc>
                <a:spcPct val="100000"/>
              </a:lnSpc>
              <a:spcBef>
                <a:spcPts val="300"/>
              </a:spcBef>
              <a:spcAft>
                <a:spcPts val="0"/>
              </a:spcAft>
              <a:buSzPts val="1400"/>
              <a:buChar char="●"/>
              <a:defRPr/>
            </a:lvl9pPr>
          </a:lstStyle>
          <a:p>
            <a:endParaRPr/>
          </a:p>
        </p:txBody>
      </p:sp>
      <p:sp>
        <p:nvSpPr>
          <p:cNvPr id="145" name="Google Shape;145;p26"/>
          <p:cNvSpPr txBox="1">
            <a:spLocks noGrp="1"/>
          </p:cNvSpPr>
          <p:nvPr>
            <p:ph type="body" idx="2"/>
          </p:nvPr>
        </p:nvSpPr>
        <p:spPr>
          <a:xfrm>
            <a:off x="304800" y="152400"/>
            <a:ext cx="8537100" cy="457200"/>
          </a:xfrm>
          <a:prstGeom prst="rect">
            <a:avLst/>
          </a:prstGeom>
          <a:noFill/>
          <a:ln>
            <a:noFill/>
          </a:ln>
        </p:spPr>
        <p:txBody>
          <a:bodyPr spcFirstLastPara="1" wrap="square" lIns="41150" tIns="68575" rIns="68575" bIns="34275" anchor="t" anchorCtr="0">
            <a:noAutofit/>
          </a:bodyPr>
          <a:lstStyle>
            <a:lvl1pPr marL="457200" lvl="0" indent="-228600" algn="l" rtl="0">
              <a:lnSpc>
                <a:spcPct val="100000"/>
              </a:lnSpc>
              <a:spcBef>
                <a:spcPts val="0"/>
              </a:spcBef>
              <a:spcAft>
                <a:spcPts val="0"/>
              </a:spcAft>
              <a:buSzPts val="1200"/>
              <a:buNone/>
              <a:defRPr sz="1500" b="1">
                <a:solidFill>
                  <a:schemeClr val="lt2"/>
                </a:solidFill>
                <a:latin typeface="Quattrocento Sans"/>
                <a:ea typeface="Quattrocento Sans"/>
                <a:cs typeface="Quattrocento Sans"/>
                <a:sym typeface="Quattrocento Sans"/>
              </a:defRPr>
            </a:lvl1pPr>
            <a:lvl2pPr marL="914400" lvl="1" indent="-304800" algn="l" rtl="0">
              <a:lnSpc>
                <a:spcPct val="100000"/>
              </a:lnSpc>
              <a:spcBef>
                <a:spcPts val="300"/>
              </a:spcBef>
              <a:spcAft>
                <a:spcPts val="0"/>
              </a:spcAft>
              <a:buSzPts val="1200"/>
              <a:buChar char="▪"/>
              <a:defRPr/>
            </a:lvl2pPr>
            <a:lvl3pPr marL="1371600" lvl="2" indent="-317500" algn="l" rtl="0">
              <a:lnSpc>
                <a:spcPct val="100000"/>
              </a:lnSpc>
              <a:spcBef>
                <a:spcPts val="300"/>
              </a:spcBef>
              <a:spcAft>
                <a:spcPts val="0"/>
              </a:spcAft>
              <a:buSzPts val="1400"/>
              <a:buChar char="▪"/>
              <a:defRPr/>
            </a:lvl3pPr>
            <a:lvl4pPr marL="1828800" lvl="3" indent="-317500" algn="l" rtl="0">
              <a:lnSpc>
                <a:spcPct val="100000"/>
              </a:lnSpc>
              <a:spcBef>
                <a:spcPts val="300"/>
              </a:spcBef>
              <a:spcAft>
                <a:spcPts val="0"/>
              </a:spcAft>
              <a:buSzPts val="1400"/>
              <a:buChar char="▪"/>
              <a:defRPr/>
            </a:lvl4pPr>
            <a:lvl5pPr marL="2286000" lvl="4" indent="-317500" algn="l" rtl="0">
              <a:lnSpc>
                <a:spcPct val="100000"/>
              </a:lnSpc>
              <a:spcBef>
                <a:spcPts val="300"/>
              </a:spcBef>
              <a:spcAft>
                <a:spcPts val="0"/>
              </a:spcAft>
              <a:buSzPts val="1400"/>
              <a:buChar char="?"/>
              <a:defRPr/>
            </a:lvl5pPr>
            <a:lvl6pPr marL="2743200" lvl="5" indent="-317500" algn="l" rtl="0">
              <a:lnSpc>
                <a:spcPct val="100000"/>
              </a:lnSpc>
              <a:spcBef>
                <a:spcPts val="300"/>
              </a:spcBef>
              <a:spcAft>
                <a:spcPts val="0"/>
              </a:spcAft>
              <a:buSzPts val="1400"/>
              <a:buChar char="●"/>
              <a:defRPr/>
            </a:lvl6pPr>
            <a:lvl7pPr marL="3200400" lvl="6" indent="-317500" algn="l" rtl="0">
              <a:lnSpc>
                <a:spcPct val="100000"/>
              </a:lnSpc>
              <a:spcBef>
                <a:spcPts val="300"/>
              </a:spcBef>
              <a:spcAft>
                <a:spcPts val="0"/>
              </a:spcAft>
              <a:buSzPts val="1400"/>
              <a:buChar char="●"/>
              <a:defRPr/>
            </a:lvl7pPr>
            <a:lvl8pPr marL="3657600" lvl="7" indent="-317500" algn="l" rtl="0">
              <a:lnSpc>
                <a:spcPct val="100000"/>
              </a:lnSpc>
              <a:spcBef>
                <a:spcPts val="300"/>
              </a:spcBef>
              <a:spcAft>
                <a:spcPts val="0"/>
              </a:spcAft>
              <a:buSzPts val="1400"/>
              <a:buChar char="●"/>
              <a:defRPr/>
            </a:lvl8pPr>
            <a:lvl9pPr marL="4114800" lvl="8" indent="-317500" algn="l" rtl="0">
              <a:lnSpc>
                <a:spcPct val="100000"/>
              </a:lnSpc>
              <a:spcBef>
                <a:spcPts val="300"/>
              </a:spcBef>
              <a:spcAft>
                <a:spcPts val="0"/>
              </a:spcAft>
              <a:buSzPts val="1400"/>
              <a:buChar char="●"/>
              <a:defRPr/>
            </a:lvl9pPr>
          </a:lstStyle>
          <a:p>
            <a:endParaRPr/>
          </a:p>
        </p:txBody>
      </p:sp>
      <p:sp>
        <p:nvSpPr>
          <p:cNvPr id="146" name="Google Shape;146;p26"/>
          <p:cNvSpPr txBox="1">
            <a:spLocks noGrp="1"/>
          </p:cNvSpPr>
          <p:nvPr>
            <p:ph type="title"/>
          </p:nvPr>
        </p:nvSpPr>
        <p:spPr>
          <a:xfrm>
            <a:off x="381000" y="533400"/>
            <a:ext cx="8382000" cy="837900"/>
          </a:xfrm>
          <a:prstGeom prst="rect">
            <a:avLst/>
          </a:prstGeom>
          <a:noFill/>
          <a:ln>
            <a:noFill/>
          </a:ln>
        </p:spPr>
        <p:txBody>
          <a:bodyPr spcFirstLastPara="1" wrap="square" lIns="68575" tIns="34275" rIns="34275" bIns="34275" anchor="ctr" anchorCtr="0">
            <a:noAutofit/>
          </a:bodyPr>
          <a:lstStyle>
            <a:lvl1pPr lvl="0" algn="l" rtl="0">
              <a:lnSpc>
                <a:spcPct val="100000"/>
              </a:lnSpc>
              <a:spcBef>
                <a:spcPts val="0"/>
              </a:spcBef>
              <a:spcAft>
                <a:spcPts val="0"/>
              </a:spcAft>
              <a:buSzPts val="1100"/>
              <a:buNone/>
              <a:defRPr sz="30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7" name="Google Shape;147;p26"/>
          <p:cNvSpPr txBox="1">
            <a:spLocks noGrp="1"/>
          </p:cNvSpPr>
          <p:nvPr>
            <p:ph type="dt" idx="10"/>
          </p:nvPr>
        </p:nvSpPr>
        <p:spPr>
          <a:xfrm>
            <a:off x="457200" y="6477000"/>
            <a:ext cx="2133600" cy="274800"/>
          </a:xfrm>
          <a:prstGeom prst="rect">
            <a:avLst/>
          </a:prstGeom>
          <a:noFill/>
          <a:ln>
            <a:noFill/>
          </a:ln>
        </p:spPr>
        <p:txBody>
          <a:bodyPr spcFirstLastPara="1" wrap="square" lIns="82300" tIns="34275" rIns="34275" bIns="0" anchor="b"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8" name="Google Shape;148;p26"/>
          <p:cNvSpPr txBox="1">
            <a:spLocks noGrp="1"/>
          </p:cNvSpPr>
          <p:nvPr>
            <p:ph type="ftr" idx="11"/>
          </p:nvPr>
        </p:nvSpPr>
        <p:spPr>
          <a:xfrm>
            <a:off x="2640013" y="6477000"/>
            <a:ext cx="5508600" cy="274800"/>
          </a:xfrm>
          <a:prstGeom prst="rect">
            <a:avLst/>
          </a:prstGeom>
          <a:noFill/>
          <a:ln>
            <a:noFill/>
          </a:ln>
        </p:spPr>
        <p:txBody>
          <a:bodyPr spcFirstLastPara="1" wrap="square" lIns="34275" tIns="34275" rIns="34275" bIns="0" anchor="b"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accent3"/>
        </a:solidFill>
        <a:effectLst/>
      </p:bgPr>
    </p:bg>
    <p:spTree>
      <p:nvGrpSpPr>
        <p:cNvPr id="1" name="Shape 149"/>
        <p:cNvGrpSpPr/>
        <p:nvPr/>
      </p:nvGrpSpPr>
      <p:grpSpPr>
        <a:xfrm>
          <a:off x="0" y="0"/>
          <a:ext cx="0" cy="0"/>
          <a:chOff x="0" y="0"/>
          <a:chExt cx="0" cy="0"/>
        </a:xfrm>
      </p:grpSpPr>
      <p:sp>
        <p:nvSpPr>
          <p:cNvPr id="150" name="Google Shape;150;p27"/>
          <p:cNvSpPr/>
          <p:nvPr/>
        </p:nvSpPr>
        <p:spPr>
          <a:xfrm>
            <a:off x="0" y="1"/>
            <a:ext cx="9144000" cy="51357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151" name="Google Shape;151;p27"/>
          <p:cNvSpPr/>
          <p:nvPr/>
        </p:nvSpPr>
        <p:spPr>
          <a:xfrm>
            <a:off x="0" y="5127626"/>
            <a:ext cx="9144000" cy="45900"/>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152" name="Google Shape;152;p27"/>
          <p:cNvSpPr txBox="1">
            <a:spLocks noGrp="1"/>
          </p:cNvSpPr>
          <p:nvPr>
            <p:ph type="ctrTitle"/>
          </p:nvPr>
        </p:nvSpPr>
        <p:spPr>
          <a:xfrm>
            <a:off x="685800" y="990600"/>
            <a:ext cx="7772400" cy="2819700"/>
          </a:xfrm>
          <a:prstGeom prst="rect">
            <a:avLst/>
          </a:prstGeom>
          <a:noFill/>
          <a:ln>
            <a:noFill/>
          </a:ln>
        </p:spPr>
        <p:txBody>
          <a:bodyPr spcFirstLastPara="1" wrap="square" lIns="68575" tIns="0" rIns="34275" bIns="0" anchor="b" anchorCtr="0">
            <a:noAutofit/>
          </a:bodyPr>
          <a:lstStyle>
            <a:lvl1pPr lvl="0" algn="l" rtl="0">
              <a:lnSpc>
                <a:spcPct val="90000"/>
              </a:lnSpc>
              <a:spcBef>
                <a:spcPts val="0"/>
              </a:spcBef>
              <a:spcAft>
                <a:spcPts val="0"/>
              </a:spcAft>
              <a:buSzPts val="1100"/>
              <a:buNone/>
              <a:defRPr sz="4500" b="0">
                <a:solidFill>
                  <a:schemeClr val="lt1"/>
                </a:solidFill>
                <a:latin typeface="Franklin Gothic"/>
                <a:ea typeface="Franklin Gothic"/>
                <a:cs typeface="Franklin Gothic"/>
                <a:sym typeface="Franklin Gothic"/>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153" name="Google Shape;153;p27"/>
          <p:cNvPicPr preferRelativeResize="0"/>
          <p:nvPr/>
        </p:nvPicPr>
        <p:blipFill rotWithShape="1">
          <a:blip r:embed="rId2">
            <a:alphaModFix/>
          </a:blip>
          <a:srcRect/>
          <a:stretch/>
        </p:blipFill>
        <p:spPr>
          <a:xfrm>
            <a:off x="7010714" y="6248402"/>
            <a:ext cx="1904686" cy="504742"/>
          </a:xfrm>
          <a:prstGeom prst="rect">
            <a:avLst/>
          </a:prstGeom>
          <a:noFill/>
          <a:ln>
            <a:noFill/>
          </a:ln>
        </p:spPr>
      </p:pic>
      <p:sp>
        <p:nvSpPr>
          <p:cNvPr id="154" name="Google Shape;154;p27"/>
          <p:cNvSpPr txBox="1">
            <a:spLocks noGrp="1"/>
          </p:cNvSpPr>
          <p:nvPr>
            <p:ph type="body" idx="1"/>
          </p:nvPr>
        </p:nvSpPr>
        <p:spPr>
          <a:xfrm>
            <a:off x="152400" y="6048376"/>
            <a:ext cx="6019800" cy="733500"/>
          </a:xfrm>
          <a:prstGeom prst="rect">
            <a:avLst/>
          </a:prstGeom>
          <a:noFill/>
          <a:ln>
            <a:noFill/>
          </a:ln>
        </p:spPr>
        <p:txBody>
          <a:bodyPr spcFirstLastPara="1" wrap="square" lIns="41150" tIns="68575" rIns="68575" bIns="34275" anchor="b" anchorCtr="0">
            <a:noAutofit/>
          </a:bodyPr>
          <a:lstStyle>
            <a:lvl1pPr marL="457200" lvl="0" indent="-228600" algn="l" rtl="0">
              <a:lnSpc>
                <a:spcPct val="100000"/>
              </a:lnSpc>
              <a:spcBef>
                <a:spcPts val="0"/>
              </a:spcBef>
              <a:spcAft>
                <a:spcPts val="0"/>
              </a:spcAft>
              <a:buSzPts val="1000"/>
              <a:buNone/>
              <a:defRPr sz="1200">
                <a:solidFill>
                  <a:schemeClr val="dk2"/>
                </a:solidFill>
                <a:latin typeface="Quattrocento Sans"/>
                <a:ea typeface="Quattrocento Sans"/>
                <a:cs typeface="Quattrocento Sans"/>
                <a:sym typeface="Quattrocento Sans"/>
              </a:defRPr>
            </a:lvl1pPr>
            <a:lvl2pPr marL="914400" lvl="1" indent="-304800" algn="l" rtl="0">
              <a:lnSpc>
                <a:spcPct val="100000"/>
              </a:lnSpc>
              <a:spcBef>
                <a:spcPts val="300"/>
              </a:spcBef>
              <a:spcAft>
                <a:spcPts val="0"/>
              </a:spcAft>
              <a:buSzPts val="1200"/>
              <a:buChar char="▪"/>
              <a:defRPr/>
            </a:lvl2pPr>
            <a:lvl3pPr marL="1371600" lvl="2" indent="-317500" algn="l" rtl="0">
              <a:lnSpc>
                <a:spcPct val="100000"/>
              </a:lnSpc>
              <a:spcBef>
                <a:spcPts val="300"/>
              </a:spcBef>
              <a:spcAft>
                <a:spcPts val="0"/>
              </a:spcAft>
              <a:buSzPts val="1400"/>
              <a:buChar char="▪"/>
              <a:defRPr/>
            </a:lvl3pPr>
            <a:lvl4pPr marL="1828800" lvl="3" indent="-317500" algn="l" rtl="0">
              <a:lnSpc>
                <a:spcPct val="100000"/>
              </a:lnSpc>
              <a:spcBef>
                <a:spcPts val="300"/>
              </a:spcBef>
              <a:spcAft>
                <a:spcPts val="0"/>
              </a:spcAft>
              <a:buSzPts val="1400"/>
              <a:buChar char="▪"/>
              <a:defRPr/>
            </a:lvl4pPr>
            <a:lvl5pPr marL="2286000" lvl="4" indent="-317500" algn="l" rtl="0">
              <a:lnSpc>
                <a:spcPct val="100000"/>
              </a:lnSpc>
              <a:spcBef>
                <a:spcPts val="300"/>
              </a:spcBef>
              <a:spcAft>
                <a:spcPts val="0"/>
              </a:spcAft>
              <a:buSzPts val="1400"/>
              <a:buChar char="?"/>
              <a:defRPr/>
            </a:lvl5pPr>
            <a:lvl6pPr marL="2743200" lvl="5" indent="-317500" algn="l" rtl="0">
              <a:lnSpc>
                <a:spcPct val="100000"/>
              </a:lnSpc>
              <a:spcBef>
                <a:spcPts val="300"/>
              </a:spcBef>
              <a:spcAft>
                <a:spcPts val="0"/>
              </a:spcAft>
              <a:buSzPts val="1400"/>
              <a:buChar char="●"/>
              <a:defRPr/>
            </a:lvl6pPr>
            <a:lvl7pPr marL="3200400" lvl="6" indent="-317500" algn="l" rtl="0">
              <a:lnSpc>
                <a:spcPct val="100000"/>
              </a:lnSpc>
              <a:spcBef>
                <a:spcPts val="300"/>
              </a:spcBef>
              <a:spcAft>
                <a:spcPts val="0"/>
              </a:spcAft>
              <a:buSzPts val="1400"/>
              <a:buChar char="●"/>
              <a:defRPr/>
            </a:lvl7pPr>
            <a:lvl8pPr marL="3657600" lvl="7" indent="-317500" algn="l" rtl="0">
              <a:lnSpc>
                <a:spcPct val="100000"/>
              </a:lnSpc>
              <a:spcBef>
                <a:spcPts val="300"/>
              </a:spcBef>
              <a:spcAft>
                <a:spcPts val="0"/>
              </a:spcAft>
              <a:buSzPts val="1400"/>
              <a:buChar char="●"/>
              <a:defRPr/>
            </a:lvl8pPr>
            <a:lvl9pPr marL="4114800" lvl="8" indent="-317500" algn="l" rtl="0">
              <a:lnSpc>
                <a:spcPct val="100000"/>
              </a:lnSpc>
              <a:spcBef>
                <a:spcPts val="300"/>
              </a:spcBef>
              <a:spcAft>
                <a:spcPts val="0"/>
              </a:spcAft>
              <a:buSzPts val="14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Long Title and Content">
  <p:cSld name="Long Title and Content">
    <p:spTree>
      <p:nvGrpSpPr>
        <p:cNvPr id="1" name="Shape 155"/>
        <p:cNvGrpSpPr/>
        <p:nvPr/>
      </p:nvGrpSpPr>
      <p:grpSpPr>
        <a:xfrm>
          <a:off x="0" y="0"/>
          <a:ext cx="0" cy="0"/>
          <a:chOff x="0" y="0"/>
          <a:chExt cx="0" cy="0"/>
        </a:xfrm>
      </p:grpSpPr>
      <p:sp>
        <p:nvSpPr>
          <p:cNvPr id="156" name="Google Shape;156;p28"/>
          <p:cNvSpPr/>
          <p:nvPr/>
        </p:nvSpPr>
        <p:spPr>
          <a:xfrm>
            <a:off x="0" y="0"/>
            <a:ext cx="9144000" cy="19047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157" name="Google Shape;157;p28"/>
          <p:cNvSpPr/>
          <p:nvPr/>
        </p:nvSpPr>
        <p:spPr>
          <a:xfrm>
            <a:off x="0" y="1860551"/>
            <a:ext cx="9144000" cy="44400"/>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158" name="Google Shape;158;p28"/>
          <p:cNvSpPr txBox="1"/>
          <p:nvPr/>
        </p:nvSpPr>
        <p:spPr>
          <a:xfrm>
            <a:off x="8229601" y="6477000"/>
            <a:ext cx="733500" cy="274800"/>
          </a:xfrm>
          <a:prstGeom prst="rect">
            <a:avLst/>
          </a:prstGeom>
          <a:noFill/>
          <a:ln>
            <a:noFill/>
          </a:ln>
        </p:spPr>
        <p:txBody>
          <a:bodyPr spcFirstLastPara="1" wrap="square" lIns="68575" tIns="34275" rIns="68575" bIns="0" anchor="b"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rgbClr val="414141"/>
                </a:solidFill>
                <a:latin typeface="Quattrocento Sans"/>
                <a:ea typeface="Quattrocento Sans"/>
                <a:cs typeface="Quattrocento Sans"/>
                <a:sym typeface="Quattrocento Sans"/>
              </a:rPr>
              <a:t>‹#›</a:t>
            </a:fld>
            <a:endParaRPr sz="900" b="0" i="0" u="none" strike="noStrike" cap="none">
              <a:solidFill>
                <a:srgbClr val="414141"/>
              </a:solidFill>
              <a:latin typeface="Quattrocento Sans"/>
              <a:ea typeface="Quattrocento Sans"/>
              <a:cs typeface="Quattrocento Sans"/>
              <a:sym typeface="Quattrocento Sans"/>
            </a:endParaRPr>
          </a:p>
        </p:txBody>
      </p:sp>
      <p:sp>
        <p:nvSpPr>
          <p:cNvPr id="159" name="Google Shape;159;p28"/>
          <p:cNvSpPr txBox="1">
            <a:spLocks noGrp="1"/>
          </p:cNvSpPr>
          <p:nvPr>
            <p:ph type="body" idx="1"/>
          </p:nvPr>
        </p:nvSpPr>
        <p:spPr>
          <a:xfrm>
            <a:off x="457200" y="2057401"/>
            <a:ext cx="8382000" cy="4321200"/>
          </a:xfrm>
          <a:prstGeom prst="rect">
            <a:avLst/>
          </a:prstGeom>
          <a:noFill/>
          <a:ln>
            <a:noFill/>
          </a:ln>
        </p:spPr>
        <p:txBody>
          <a:bodyPr spcFirstLastPara="1" wrap="square" lIns="41150" tIns="68575" rIns="68575" bIns="34275" anchor="t" anchorCtr="0">
            <a:noAutofit/>
          </a:bodyPr>
          <a:lstStyle>
            <a:lvl1pPr marL="457200" lvl="0" indent="-349250" algn="l" rtl="0">
              <a:lnSpc>
                <a:spcPct val="100000"/>
              </a:lnSpc>
              <a:spcBef>
                <a:spcPts val="900"/>
              </a:spcBef>
              <a:spcAft>
                <a:spcPts val="0"/>
              </a:spcAft>
              <a:buSzPts val="1900"/>
              <a:buChar char="◼"/>
              <a:defRPr sz="2400"/>
            </a:lvl1pPr>
            <a:lvl2pPr marL="914400" lvl="1" indent="-349250" algn="l" rtl="0">
              <a:lnSpc>
                <a:spcPct val="100000"/>
              </a:lnSpc>
              <a:spcBef>
                <a:spcPts val="400"/>
              </a:spcBef>
              <a:spcAft>
                <a:spcPts val="0"/>
              </a:spcAft>
              <a:buSzPts val="1900"/>
              <a:buChar char="▪"/>
              <a:defRPr sz="2100"/>
            </a:lvl2pPr>
            <a:lvl3pPr marL="1371600" lvl="2" indent="-342900" algn="l" rtl="0">
              <a:lnSpc>
                <a:spcPct val="100000"/>
              </a:lnSpc>
              <a:spcBef>
                <a:spcPts val="400"/>
              </a:spcBef>
              <a:spcAft>
                <a:spcPts val="0"/>
              </a:spcAft>
              <a:buSzPts val="1800"/>
              <a:buChar char="▪"/>
              <a:defRPr sz="1800"/>
            </a:lvl3pPr>
            <a:lvl4pPr marL="1828800" lvl="3" indent="-317500" algn="l" rtl="0">
              <a:lnSpc>
                <a:spcPct val="100000"/>
              </a:lnSpc>
              <a:spcBef>
                <a:spcPts val="300"/>
              </a:spcBef>
              <a:spcAft>
                <a:spcPts val="0"/>
              </a:spcAft>
              <a:buSzPts val="1400"/>
              <a:buChar char="▪"/>
              <a:defRPr sz="1400"/>
            </a:lvl4pPr>
            <a:lvl5pPr marL="2286000" lvl="4" indent="-317500" algn="l" rtl="0">
              <a:lnSpc>
                <a:spcPct val="100000"/>
              </a:lnSpc>
              <a:spcBef>
                <a:spcPts val="300"/>
              </a:spcBef>
              <a:spcAft>
                <a:spcPts val="0"/>
              </a:spcAft>
              <a:buSzPts val="1400"/>
              <a:buChar char="?"/>
              <a:defRPr sz="1400"/>
            </a:lvl5pPr>
            <a:lvl6pPr marL="2743200" lvl="5" indent="-317500" algn="l" rtl="0">
              <a:lnSpc>
                <a:spcPct val="100000"/>
              </a:lnSpc>
              <a:spcBef>
                <a:spcPts val="300"/>
              </a:spcBef>
              <a:spcAft>
                <a:spcPts val="0"/>
              </a:spcAft>
              <a:buSzPts val="1400"/>
              <a:buChar char="●"/>
              <a:defRPr/>
            </a:lvl6pPr>
            <a:lvl7pPr marL="3200400" lvl="6" indent="-317500" algn="l" rtl="0">
              <a:lnSpc>
                <a:spcPct val="100000"/>
              </a:lnSpc>
              <a:spcBef>
                <a:spcPts val="300"/>
              </a:spcBef>
              <a:spcAft>
                <a:spcPts val="0"/>
              </a:spcAft>
              <a:buSzPts val="1400"/>
              <a:buChar char="●"/>
              <a:defRPr/>
            </a:lvl7pPr>
            <a:lvl8pPr marL="3657600" lvl="7" indent="-317500" algn="l" rtl="0">
              <a:lnSpc>
                <a:spcPct val="100000"/>
              </a:lnSpc>
              <a:spcBef>
                <a:spcPts val="300"/>
              </a:spcBef>
              <a:spcAft>
                <a:spcPts val="0"/>
              </a:spcAft>
              <a:buSzPts val="1400"/>
              <a:buChar char="●"/>
              <a:defRPr/>
            </a:lvl8pPr>
            <a:lvl9pPr marL="4114800" lvl="8" indent="-317500" algn="l" rtl="0">
              <a:lnSpc>
                <a:spcPct val="100000"/>
              </a:lnSpc>
              <a:spcBef>
                <a:spcPts val="300"/>
              </a:spcBef>
              <a:spcAft>
                <a:spcPts val="0"/>
              </a:spcAft>
              <a:buSzPts val="1400"/>
              <a:buChar char="●"/>
              <a:defRPr/>
            </a:lvl9pPr>
          </a:lstStyle>
          <a:p>
            <a:endParaRPr/>
          </a:p>
        </p:txBody>
      </p:sp>
      <p:sp>
        <p:nvSpPr>
          <p:cNvPr id="160" name="Google Shape;160;p28"/>
          <p:cNvSpPr txBox="1">
            <a:spLocks noGrp="1"/>
          </p:cNvSpPr>
          <p:nvPr>
            <p:ph type="body" idx="2"/>
          </p:nvPr>
        </p:nvSpPr>
        <p:spPr>
          <a:xfrm>
            <a:off x="225778" y="152400"/>
            <a:ext cx="8537100" cy="457200"/>
          </a:xfrm>
          <a:prstGeom prst="rect">
            <a:avLst/>
          </a:prstGeom>
          <a:noFill/>
          <a:ln>
            <a:noFill/>
          </a:ln>
        </p:spPr>
        <p:txBody>
          <a:bodyPr spcFirstLastPara="1" wrap="square" lIns="41150" tIns="68575" rIns="68575" bIns="34275" anchor="t" anchorCtr="0">
            <a:noAutofit/>
          </a:bodyPr>
          <a:lstStyle>
            <a:lvl1pPr marL="457200" lvl="0" indent="-228600" algn="l" rtl="0">
              <a:lnSpc>
                <a:spcPct val="100000"/>
              </a:lnSpc>
              <a:spcBef>
                <a:spcPts val="0"/>
              </a:spcBef>
              <a:spcAft>
                <a:spcPts val="0"/>
              </a:spcAft>
              <a:buSzPts val="1200"/>
              <a:buNone/>
              <a:defRPr sz="1500" b="1">
                <a:solidFill>
                  <a:schemeClr val="lt2"/>
                </a:solidFill>
                <a:latin typeface="Quattrocento Sans"/>
                <a:ea typeface="Quattrocento Sans"/>
                <a:cs typeface="Quattrocento Sans"/>
                <a:sym typeface="Quattrocento Sans"/>
              </a:defRPr>
            </a:lvl1pPr>
            <a:lvl2pPr marL="914400" lvl="1" indent="-304800" algn="l" rtl="0">
              <a:lnSpc>
                <a:spcPct val="100000"/>
              </a:lnSpc>
              <a:spcBef>
                <a:spcPts val="300"/>
              </a:spcBef>
              <a:spcAft>
                <a:spcPts val="0"/>
              </a:spcAft>
              <a:buSzPts val="1200"/>
              <a:buChar char="▪"/>
              <a:defRPr/>
            </a:lvl2pPr>
            <a:lvl3pPr marL="1371600" lvl="2" indent="-317500" algn="l" rtl="0">
              <a:lnSpc>
                <a:spcPct val="100000"/>
              </a:lnSpc>
              <a:spcBef>
                <a:spcPts val="300"/>
              </a:spcBef>
              <a:spcAft>
                <a:spcPts val="0"/>
              </a:spcAft>
              <a:buSzPts val="1400"/>
              <a:buChar char="▪"/>
              <a:defRPr/>
            </a:lvl3pPr>
            <a:lvl4pPr marL="1828800" lvl="3" indent="-317500" algn="l" rtl="0">
              <a:lnSpc>
                <a:spcPct val="100000"/>
              </a:lnSpc>
              <a:spcBef>
                <a:spcPts val="300"/>
              </a:spcBef>
              <a:spcAft>
                <a:spcPts val="0"/>
              </a:spcAft>
              <a:buSzPts val="1400"/>
              <a:buChar char="▪"/>
              <a:defRPr/>
            </a:lvl4pPr>
            <a:lvl5pPr marL="2286000" lvl="4" indent="-317500" algn="l" rtl="0">
              <a:lnSpc>
                <a:spcPct val="100000"/>
              </a:lnSpc>
              <a:spcBef>
                <a:spcPts val="300"/>
              </a:spcBef>
              <a:spcAft>
                <a:spcPts val="0"/>
              </a:spcAft>
              <a:buSzPts val="1400"/>
              <a:buChar char="?"/>
              <a:defRPr/>
            </a:lvl5pPr>
            <a:lvl6pPr marL="2743200" lvl="5" indent="-317500" algn="l" rtl="0">
              <a:lnSpc>
                <a:spcPct val="100000"/>
              </a:lnSpc>
              <a:spcBef>
                <a:spcPts val="300"/>
              </a:spcBef>
              <a:spcAft>
                <a:spcPts val="0"/>
              </a:spcAft>
              <a:buSzPts val="1400"/>
              <a:buChar char="●"/>
              <a:defRPr/>
            </a:lvl6pPr>
            <a:lvl7pPr marL="3200400" lvl="6" indent="-317500" algn="l" rtl="0">
              <a:lnSpc>
                <a:spcPct val="100000"/>
              </a:lnSpc>
              <a:spcBef>
                <a:spcPts val="300"/>
              </a:spcBef>
              <a:spcAft>
                <a:spcPts val="0"/>
              </a:spcAft>
              <a:buSzPts val="1400"/>
              <a:buChar char="●"/>
              <a:defRPr/>
            </a:lvl7pPr>
            <a:lvl8pPr marL="3657600" lvl="7" indent="-317500" algn="l" rtl="0">
              <a:lnSpc>
                <a:spcPct val="100000"/>
              </a:lnSpc>
              <a:spcBef>
                <a:spcPts val="300"/>
              </a:spcBef>
              <a:spcAft>
                <a:spcPts val="0"/>
              </a:spcAft>
              <a:buSzPts val="1400"/>
              <a:buChar char="●"/>
              <a:defRPr/>
            </a:lvl8pPr>
            <a:lvl9pPr marL="4114800" lvl="8" indent="-317500" algn="l" rtl="0">
              <a:lnSpc>
                <a:spcPct val="100000"/>
              </a:lnSpc>
              <a:spcBef>
                <a:spcPts val="300"/>
              </a:spcBef>
              <a:spcAft>
                <a:spcPts val="0"/>
              </a:spcAft>
              <a:buSzPts val="1400"/>
              <a:buChar char="●"/>
              <a:defRPr/>
            </a:lvl9pPr>
          </a:lstStyle>
          <a:p>
            <a:endParaRPr/>
          </a:p>
        </p:txBody>
      </p:sp>
      <p:sp>
        <p:nvSpPr>
          <p:cNvPr id="161" name="Google Shape;161;p28"/>
          <p:cNvSpPr txBox="1">
            <a:spLocks noGrp="1"/>
          </p:cNvSpPr>
          <p:nvPr>
            <p:ph type="title"/>
          </p:nvPr>
        </p:nvSpPr>
        <p:spPr>
          <a:xfrm>
            <a:off x="304800" y="609600"/>
            <a:ext cx="8382000" cy="1219200"/>
          </a:xfrm>
          <a:prstGeom prst="rect">
            <a:avLst/>
          </a:prstGeom>
          <a:noFill/>
          <a:ln>
            <a:noFill/>
          </a:ln>
        </p:spPr>
        <p:txBody>
          <a:bodyPr spcFirstLastPara="1" wrap="square" lIns="68575" tIns="34275" rIns="34275" bIns="34275" anchor="ctr" anchorCtr="0">
            <a:noAutofit/>
          </a:bodyPr>
          <a:lstStyle>
            <a:lvl1pPr lvl="0" algn="l" rtl="0">
              <a:lnSpc>
                <a:spcPct val="104999"/>
              </a:lnSpc>
              <a:spcBef>
                <a:spcPts val="0"/>
              </a:spcBef>
              <a:spcAft>
                <a:spcPts val="0"/>
              </a:spcAft>
              <a:buSzPts val="1100"/>
              <a:buNone/>
              <a:defRPr sz="30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2" name="Google Shape;162;p28"/>
          <p:cNvSpPr txBox="1">
            <a:spLocks noGrp="1"/>
          </p:cNvSpPr>
          <p:nvPr>
            <p:ph type="dt" idx="10"/>
          </p:nvPr>
        </p:nvSpPr>
        <p:spPr>
          <a:xfrm>
            <a:off x="457200" y="6477000"/>
            <a:ext cx="2133600" cy="274800"/>
          </a:xfrm>
          <a:prstGeom prst="rect">
            <a:avLst/>
          </a:prstGeom>
          <a:noFill/>
          <a:ln>
            <a:noFill/>
          </a:ln>
        </p:spPr>
        <p:txBody>
          <a:bodyPr spcFirstLastPara="1" wrap="square" lIns="82300" tIns="34275" rIns="34275" bIns="0" anchor="b"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3" name="Google Shape;163;p28"/>
          <p:cNvSpPr txBox="1">
            <a:spLocks noGrp="1"/>
          </p:cNvSpPr>
          <p:nvPr>
            <p:ph type="ftr" idx="11"/>
          </p:nvPr>
        </p:nvSpPr>
        <p:spPr>
          <a:xfrm>
            <a:off x="2640013" y="6477000"/>
            <a:ext cx="5508600" cy="274800"/>
          </a:xfrm>
          <a:prstGeom prst="rect">
            <a:avLst/>
          </a:prstGeom>
          <a:noFill/>
          <a:ln>
            <a:noFill/>
          </a:ln>
        </p:spPr>
        <p:txBody>
          <a:bodyPr spcFirstLastPara="1" wrap="square" lIns="34275" tIns="34275" rIns="34275" bIns="0" anchor="b"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accent3"/>
        </a:solidFill>
        <a:effectLst/>
      </p:bgPr>
    </p:bg>
    <p:spTree>
      <p:nvGrpSpPr>
        <p:cNvPr id="1" name="Shape 164"/>
        <p:cNvGrpSpPr/>
        <p:nvPr/>
      </p:nvGrpSpPr>
      <p:grpSpPr>
        <a:xfrm>
          <a:off x="0" y="0"/>
          <a:ext cx="0" cy="0"/>
          <a:chOff x="0" y="0"/>
          <a:chExt cx="0" cy="0"/>
        </a:xfrm>
      </p:grpSpPr>
      <p:sp>
        <p:nvSpPr>
          <p:cNvPr id="165" name="Google Shape;165;p29"/>
          <p:cNvSpPr/>
          <p:nvPr/>
        </p:nvSpPr>
        <p:spPr>
          <a:xfrm>
            <a:off x="0" y="1"/>
            <a:ext cx="9144000" cy="26019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166" name="Google Shape;166;p29"/>
          <p:cNvSpPr/>
          <p:nvPr/>
        </p:nvSpPr>
        <p:spPr>
          <a:xfrm>
            <a:off x="0" y="2601915"/>
            <a:ext cx="9144000" cy="45900"/>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167" name="Google Shape;167;p29"/>
          <p:cNvSpPr txBox="1">
            <a:spLocks noGrp="1"/>
          </p:cNvSpPr>
          <p:nvPr>
            <p:ph type="title"/>
          </p:nvPr>
        </p:nvSpPr>
        <p:spPr>
          <a:xfrm>
            <a:off x="533400" y="118872"/>
            <a:ext cx="8229600" cy="1636800"/>
          </a:xfrm>
          <a:prstGeom prst="rect">
            <a:avLst/>
          </a:prstGeom>
          <a:noFill/>
          <a:ln>
            <a:noFill/>
          </a:ln>
        </p:spPr>
        <p:txBody>
          <a:bodyPr spcFirstLastPara="1" wrap="square" lIns="68575" tIns="0" rIns="68575" bIns="0" anchor="b" anchorCtr="0">
            <a:noAutofit/>
          </a:bodyPr>
          <a:lstStyle>
            <a:lvl1pPr lvl="0" algn="l" rtl="0">
              <a:lnSpc>
                <a:spcPct val="100000"/>
              </a:lnSpc>
              <a:spcBef>
                <a:spcPts val="0"/>
              </a:spcBef>
              <a:spcAft>
                <a:spcPts val="0"/>
              </a:spcAft>
              <a:buSzPts val="1100"/>
              <a:buNone/>
              <a:defRPr sz="3300" b="1" cap="none">
                <a:solidFill>
                  <a:schemeClr val="lt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8" name="Google Shape;168;p29"/>
          <p:cNvSpPr txBox="1">
            <a:spLocks noGrp="1"/>
          </p:cNvSpPr>
          <p:nvPr>
            <p:ph type="body" idx="1"/>
          </p:nvPr>
        </p:nvSpPr>
        <p:spPr>
          <a:xfrm>
            <a:off x="524010" y="1828800"/>
            <a:ext cx="8238900" cy="686100"/>
          </a:xfrm>
          <a:prstGeom prst="rect">
            <a:avLst/>
          </a:prstGeom>
          <a:noFill/>
          <a:ln>
            <a:noFill/>
          </a:ln>
        </p:spPr>
        <p:txBody>
          <a:bodyPr spcFirstLastPara="1" wrap="square" lIns="109725" tIns="0" rIns="34275" bIns="0" anchor="t" anchorCtr="0">
            <a:noAutofit/>
          </a:bodyPr>
          <a:lstStyle>
            <a:lvl1pPr marL="457200" lvl="0" indent="-228600" algn="l" rtl="0">
              <a:lnSpc>
                <a:spcPct val="100000"/>
              </a:lnSpc>
              <a:spcBef>
                <a:spcPts val="0"/>
              </a:spcBef>
              <a:spcAft>
                <a:spcPts val="0"/>
              </a:spcAft>
              <a:buSzPts val="1200"/>
              <a:buNone/>
              <a:defRPr sz="1500">
                <a:solidFill>
                  <a:srgbClr val="FFFFFF"/>
                </a:solidFill>
              </a:defRPr>
            </a:lvl1pPr>
            <a:lvl2pPr marL="914400" lvl="1" indent="-228600" algn="l" rtl="0">
              <a:lnSpc>
                <a:spcPct val="100000"/>
              </a:lnSpc>
              <a:spcBef>
                <a:spcPts val="300"/>
              </a:spcBef>
              <a:spcAft>
                <a:spcPts val="0"/>
              </a:spcAft>
              <a:buSzPts val="1200"/>
              <a:buNone/>
              <a:defRPr sz="1400">
                <a:solidFill>
                  <a:schemeClr val="lt1"/>
                </a:solidFill>
              </a:defRPr>
            </a:lvl2pPr>
            <a:lvl3pPr marL="1371600" lvl="2" indent="-228600" algn="l" rtl="0">
              <a:lnSpc>
                <a:spcPct val="100000"/>
              </a:lnSpc>
              <a:spcBef>
                <a:spcPts val="200"/>
              </a:spcBef>
              <a:spcAft>
                <a:spcPts val="0"/>
              </a:spcAft>
              <a:buSzPts val="1200"/>
              <a:buNone/>
              <a:defRPr sz="1200">
                <a:solidFill>
                  <a:schemeClr val="lt1"/>
                </a:solidFill>
              </a:defRPr>
            </a:lvl3pPr>
            <a:lvl4pPr marL="1828800" lvl="3" indent="-228600" algn="l" rtl="0">
              <a:lnSpc>
                <a:spcPct val="100000"/>
              </a:lnSpc>
              <a:spcBef>
                <a:spcPts val="200"/>
              </a:spcBef>
              <a:spcAft>
                <a:spcPts val="0"/>
              </a:spcAft>
              <a:buSzPts val="1100"/>
              <a:buNone/>
              <a:defRPr sz="1100">
                <a:solidFill>
                  <a:schemeClr val="lt1"/>
                </a:solidFill>
              </a:defRPr>
            </a:lvl4pPr>
            <a:lvl5pPr marL="2286000" lvl="4" indent="-228600" algn="l" rtl="0">
              <a:lnSpc>
                <a:spcPct val="100000"/>
              </a:lnSpc>
              <a:spcBef>
                <a:spcPts val="200"/>
              </a:spcBef>
              <a:spcAft>
                <a:spcPts val="0"/>
              </a:spcAft>
              <a:buSzPts val="1100"/>
              <a:buNone/>
              <a:defRPr sz="1100">
                <a:solidFill>
                  <a:schemeClr val="lt1"/>
                </a:solidFill>
              </a:defRPr>
            </a:lvl5pPr>
            <a:lvl6pPr marL="2743200" lvl="5" indent="-228600" algn="l" rtl="0">
              <a:lnSpc>
                <a:spcPct val="100000"/>
              </a:lnSpc>
              <a:spcBef>
                <a:spcPts val="200"/>
              </a:spcBef>
              <a:spcAft>
                <a:spcPts val="0"/>
              </a:spcAft>
              <a:buSzPts val="1100"/>
              <a:buNone/>
              <a:defRPr sz="1100">
                <a:solidFill>
                  <a:schemeClr val="lt1"/>
                </a:solidFill>
              </a:defRPr>
            </a:lvl6pPr>
            <a:lvl7pPr marL="3200400" lvl="6" indent="-228600" algn="l" rtl="0">
              <a:lnSpc>
                <a:spcPct val="100000"/>
              </a:lnSpc>
              <a:spcBef>
                <a:spcPts val="200"/>
              </a:spcBef>
              <a:spcAft>
                <a:spcPts val="0"/>
              </a:spcAft>
              <a:buSzPts val="1100"/>
              <a:buNone/>
              <a:defRPr sz="1100">
                <a:solidFill>
                  <a:schemeClr val="lt1"/>
                </a:solidFill>
              </a:defRPr>
            </a:lvl7pPr>
            <a:lvl8pPr marL="3657600" lvl="7" indent="-228600" algn="l" rtl="0">
              <a:lnSpc>
                <a:spcPct val="100000"/>
              </a:lnSpc>
              <a:spcBef>
                <a:spcPts val="200"/>
              </a:spcBef>
              <a:spcAft>
                <a:spcPts val="0"/>
              </a:spcAft>
              <a:buSzPts val="1100"/>
              <a:buNone/>
              <a:defRPr sz="1100">
                <a:solidFill>
                  <a:schemeClr val="lt1"/>
                </a:solidFill>
              </a:defRPr>
            </a:lvl8pPr>
            <a:lvl9pPr marL="4114800" lvl="8" indent="-228600" algn="l" rtl="0">
              <a:lnSpc>
                <a:spcPct val="100000"/>
              </a:lnSpc>
              <a:spcBef>
                <a:spcPts val="200"/>
              </a:spcBef>
              <a:spcAft>
                <a:spcPts val="0"/>
              </a:spcAft>
              <a:buSzPts val="1100"/>
              <a:buNone/>
              <a:defRPr sz="1100">
                <a:solidFill>
                  <a:schemeClr val="lt1"/>
                </a:solidFill>
              </a:defRPr>
            </a:lvl9pPr>
          </a:lstStyle>
          <a:p>
            <a:endParaRPr/>
          </a:p>
        </p:txBody>
      </p:sp>
      <p:sp>
        <p:nvSpPr>
          <p:cNvPr id="169" name="Google Shape;169;p29"/>
          <p:cNvSpPr txBox="1">
            <a:spLocks noGrp="1"/>
          </p:cNvSpPr>
          <p:nvPr>
            <p:ph type="dt" idx="10"/>
          </p:nvPr>
        </p:nvSpPr>
        <p:spPr>
          <a:xfrm>
            <a:off x="457200" y="6477000"/>
            <a:ext cx="2133600" cy="274800"/>
          </a:xfrm>
          <a:prstGeom prst="rect">
            <a:avLst/>
          </a:prstGeom>
          <a:noFill/>
          <a:ln>
            <a:noFill/>
          </a:ln>
        </p:spPr>
        <p:txBody>
          <a:bodyPr spcFirstLastPara="1" wrap="square" lIns="82300" tIns="34275" rIns="34275" bIns="0" anchor="b"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0" name="Google Shape;170;p29"/>
          <p:cNvSpPr txBox="1">
            <a:spLocks noGrp="1"/>
          </p:cNvSpPr>
          <p:nvPr>
            <p:ph type="ftr" idx="11"/>
          </p:nvPr>
        </p:nvSpPr>
        <p:spPr>
          <a:xfrm>
            <a:off x="2640013" y="6477000"/>
            <a:ext cx="5508600" cy="274800"/>
          </a:xfrm>
          <a:prstGeom prst="rect">
            <a:avLst/>
          </a:prstGeom>
          <a:noFill/>
          <a:ln>
            <a:noFill/>
          </a:ln>
        </p:spPr>
        <p:txBody>
          <a:bodyPr spcFirstLastPara="1" wrap="square" lIns="34275" tIns="34275" rIns="34275" bIns="0" anchor="b"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1" name="Google Shape;171;p29"/>
          <p:cNvSpPr txBox="1">
            <a:spLocks noGrp="1"/>
          </p:cNvSpPr>
          <p:nvPr>
            <p:ph type="sldNum" idx="12"/>
          </p:nvPr>
        </p:nvSpPr>
        <p:spPr>
          <a:xfrm>
            <a:off x="8204201" y="6477000"/>
            <a:ext cx="733500" cy="274800"/>
          </a:xfrm>
          <a:prstGeom prst="rect">
            <a:avLst/>
          </a:prstGeom>
          <a:noFill/>
          <a:ln>
            <a:noFill/>
          </a:ln>
        </p:spPr>
        <p:txBody>
          <a:bodyPr spcFirstLastPara="1" wrap="square" lIns="68575" tIns="34275" rIns="68575" bIns="0" anchor="b"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72"/>
        <p:cNvGrpSpPr/>
        <p:nvPr/>
      </p:nvGrpSpPr>
      <p:grpSpPr>
        <a:xfrm>
          <a:off x="0" y="0"/>
          <a:ext cx="0" cy="0"/>
          <a:chOff x="0" y="0"/>
          <a:chExt cx="0" cy="0"/>
        </a:xfrm>
      </p:grpSpPr>
      <p:sp>
        <p:nvSpPr>
          <p:cNvPr id="173" name="Google Shape;173;p30"/>
          <p:cNvSpPr txBox="1"/>
          <p:nvPr/>
        </p:nvSpPr>
        <p:spPr>
          <a:xfrm>
            <a:off x="8229601" y="6477000"/>
            <a:ext cx="733500" cy="274800"/>
          </a:xfrm>
          <a:prstGeom prst="rect">
            <a:avLst/>
          </a:prstGeom>
          <a:noFill/>
          <a:ln>
            <a:noFill/>
          </a:ln>
        </p:spPr>
        <p:txBody>
          <a:bodyPr spcFirstLastPara="1" wrap="square" lIns="68575" tIns="34275" rIns="68575" bIns="0" anchor="b"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rgbClr val="414141"/>
                </a:solidFill>
                <a:latin typeface="Quattrocento Sans"/>
                <a:ea typeface="Quattrocento Sans"/>
                <a:cs typeface="Quattrocento Sans"/>
                <a:sym typeface="Quattrocento Sans"/>
              </a:rPr>
              <a:t>‹#›</a:t>
            </a:fld>
            <a:endParaRPr sz="900" b="0" i="0" u="none" strike="noStrike" cap="none">
              <a:solidFill>
                <a:srgbClr val="414141"/>
              </a:solidFill>
              <a:latin typeface="Quattrocento Sans"/>
              <a:ea typeface="Quattrocento Sans"/>
              <a:cs typeface="Quattrocento Sans"/>
              <a:sym typeface="Quattrocento Sans"/>
            </a:endParaRPr>
          </a:p>
        </p:txBody>
      </p:sp>
      <p:sp>
        <p:nvSpPr>
          <p:cNvPr id="174" name="Google Shape;174;p30"/>
          <p:cNvSpPr txBox="1">
            <a:spLocks noGrp="1"/>
          </p:cNvSpPr>
          <p:nvPr>
            <p:ph type="body" idx="1"/>
          </p:nvPr>
        </p:nvSpPr>
        <p:spPr>
          <a:xfrm>
            <a:off x="304800" y="1773936"/>
            <a:ext cx="4191000" cy="4623900"/>
          </a:xfrm>
          <a:prstGeom prst="rect">
            <a:avLst/>
          </a:prstGeom>
          <a:noFill/>
          <a:ln>
            <a:noFill/>
          </a:ln>
        </p:spPr>
        <p:txBody>
          <a:bodyPr spcFirstLastPara="1" wrap="square" lIns="68575" tIns="68575" rIns="68575" bIns="34275" anchor="t" anchorCtr="0">
            <a:noAutofit/>
          </a:bodyPr>
          <a:lstStyle>
            <a:lvl1pPr marL="457200" lvl="0" indent="-349250" algn="l" rtl="0">
              <a:lnSpc>
                <a:spcPct val="100000"/>
              </a:lnSpc>
              <a:spcBef>
                <a:spcPts val="0"/>
              </a:spcBef>
              <a:spcAft>
                <a:spcPts val="0"/>
              </a:spcAft>
              <a:buSzPts val="1900"/>
              <a:buChar char="◼"/>
              <a:defRPr sz="2400"/>
            </a:lvl1pPr>
            <a:lvl2pPr marL="914400" lvl="1" indent="-349250" algn="l" rtl="0">
              <a:lnSpc>
                <a:spcPct val="100000"/>
              </a:lnSpc>
              <a:spcBef>
                <a:spcPts val="400"/>
              </a:spcBef>
              <a:spcAft>
                <a:spcPts val="0"/>
              </a:spcAft>
              <a:buSzPts val="1900"/>
              <a:buChar char="▪"/>
              <a:defRPr sz="2100"/>
            </a:lvl2pPr>
            <a:lvl3pPr marL="1371600" lvl="2" indent="-342900" algn="l" rtl="0">
              <a:lnSpc>
                <a:spcPct val="100000"/>
              </a:lnSpc>
              <a:spcBef>
                <a:spcPts val="400"/>
              </a:spcBef>
              <a:spcAft>
                <a:spcPts val="0"/>
              </a:spcAft>
              <a:buSzPts val="1800"/>
              <a:buChar char="▪"/>
              <a:defRPr sz="1800"/>
            </a:lvl3pPr>
            <a:lvl4pPr marL="1828800" lvl="3" indent="-317500" algn="l" rtl="0">
              <a:lnSpc>
                <a:spcPct val="100000"/>
              </a:lnSpc>
              <a:spcBef>
                <a:spcPts val="300"/>
              </a:spcBef>
              <a:spcAft>
                <a:spcPts val="0"/>
              </a:spcAft>
              <a:buSzPts val="1400"/>
              <a:buChar char="▪"/>
              <a:defRPr sz="1400"/>
            </a:lvl4pPr>
            <a:lvl5pPr marL="2286000" lvl="4" indent="-317500" algn="l" rtl="0">
              <a:lnSpc>
                <a:spcPct val="100000"/>
              </a:lnSpc>
              <a:spcBef>
                <a:spcPts val="300"/>
              </a:spcBef>
              <a:spcAft>
                <a:spcPts val="0"/>
              </a:spcAft>
              <a:buSzPts val="1400"/>
              <a:buChar char="?"/>
              <a:defRPr sz="1400"/>
            </a:lvl5pPr>
            <a:lvl6pPr marL="2743200" lvl="5" indent="-317500" algn="l" rtl="0">
              <a:lnSpc>
                <a:spcPct val="100000"/>
              </a:lnSpc>
              <a:spcBef>
                <a:spcPts val="300"/>
              </a:spcBef>
              <a:spcAft>
                <a:spcPts val="0"/>
              </a:spcAft>
              <a:buSzPts val="1400"/>
              <a:buChar char="●"/>
              <a:defRPr sz="1400"/>
            </a:lvl6pPr>
            <a:lvl7pPr marL="3200400" lvl="6" indent="-317500" algn="l" rtl="0">
              <a:lnSpc>
                <a:spcPct val="100000"/>
              </a:lnSpc>
              <a:spcBef>
                <a:spcPts val="300"/>
              </a:spcBef>
              <a:spcAft>
                <a:spcPts val="0"/>
              </a:spcAft>
              <a:buSzPts val="1400"/>
              <a:buChar char="●"/>
              <a:defRPr sz="1400"/>
            </a:lvl7pPr>
            <a:lvl8pPr marL="3657600" lvl="7" indent="-317500" algn="l" rtl="0">
              <a:lnSpc>
                <a:spcPct val="100000"/>
              </a:lnSpc>
              <a:spcBef>
                <a:spcPts val="300"/>
              </a:spcBef>
              <a:spcAft>
                <a:spcPts val="0"/>
              </a:spcAft>
              <a:buSzPts val="1400"/>
              <a:buChar char="●"/>
              <a:defRPr sz="1400"/>
            </a:lvl8pPr>
            <a:lvl9pPr marL="4114800" lvl="8" indent="-317500" algn="l" rtl="0">
              <a:lnSpc>
                <a:spcPct val="100000"/>
              </a:lnSpc>
              <a:spcBef>
                <a:spcPts val="300"/>
              </a:spcBef>
              <a:spcAft>
                <a:spcPts val="0"/>
              </a:spcAft>
              <a:buSzPts val="1400"/>
              <a:buChar char="●"/>
              <a:defRPr sz="1400"/>
            </a:lvl9pPr>
          </a:lstStyle>
          <a:p>
            <a:endParaRPr/>
          </a:p>
        </p:txBody>
      </p:sp>
      <p:sp>
        <p:nvSpPr>
          <p:cNvPr id="175" name="Google Shape;175;p30"/>
          <p:cNvSpPr txBox="1">
            <a:spLocks noGrp="1"/>
          </p:cNvSpPr>
          <p:nvPr>
            <p:ph type="body" idx="2"/>
          </p:nvPr>
        </p:nvSpPr>
        <p:spPr>
          <a:xfrm>
            <a:off x="4648200" y="1773936"/>
            <a:ext cx="4114800" cy="4623900"/>
          </a:xfrm>
          <a:prstGeom prst="rect">
            <a:avLst/>
          </a:prstGeom>
          <a:noFill/>
          <a:ln>
            <a:noFill/>
          </a:ln>
        </p:spPr>
        <p:txBody>
          <a:bodyPr spcFirstLastPara="1" wrap="square" lIns="41150" tIns="68575" rIns="68575" bIns="34275" anchor="t" anchorCtr="0">
            <a:noAutofit/>
          </a:bodyPr>
          <a:lstStyle>
            <a:lvl1pPr marL="457200" lvl="0" indent="-349250" algn="l" rtl="0">
              <a:lnSpc>
                <a:spcPct val="100000"/>
              </a:lnSpc>
              <a:spcBef>
                <a:spcPts val="0"/>
              </a:spcBef>
              <a:spcAft>
                <a:spcPts val="0"/>
              </a:spcAft>
              <a:buSzPts val="1900"/>
              <a:buChar char="◼"/>
              <a:defRPr sz="2400"/>
            </a:lvl1pPr>
            <a:lvl2pPr marL="914400" lvl="1" indent="-349250" algn="l" rtl="0">
              <a:lnSpc>
                <a:spcPct val="100000"/>
              </a:lnSpc>
              <a:spcBef>
                <a:spcPts val="400"/>
              </a:spcBef>
              <a:spcAft>
                <a:spcPts val="0"/>
              </a:spcAft>
              <a:buSzPts val="1900"/>
              <a:buChar char="▪"/>
              <a:defRPr sz="2100"/>
            </a:lvl2pPr>
            <a:lvl3pPr marL="1371600" lvl="2" indent="-342900" algn="l" rtl="0">
              <a:lnSpc>
                <a:spcPct val="100000"/>
              </a:lnSpc>
              <a:spcBef>
                <a:spcPts val="400"/>
              </a:spcBef>
              <a:spcAft>
                <a:spcPts val="0"/>
              </a:spcAft>
              <a:buSzPts val="1800"/>
              <a:buChar char="▪"/>
              <a:defRPr sz="1800"/>
            </a:lvl3pPr>
            <a:lvl4pPr marL="1828800" lvl="3" indent="-317500" algn="l" rtl="0">
              <a:lnSpc>
                <a:spcPct val="100000"/>
              </a:lnSpc>
              <a:spcBef>
                <a:spcPts val="300"/>
              </a:spcBef>
              <a:spcAft>
                <a:spcPts val="0"/>
              </a:spcAft>
              <a:buSzPts val="1400"/>
              <a:buChar char="▪"/>
              <a:defRPr sz="1400"/>
            </a:lvl4pPr>
            <a:lvl5pPr marL="2286000" lvl="4" indent="-317500" algn="l" rtl="0">
              <a:lnSpc>
                <a:spcPct val="100000"/>
              </a:lnSpc>
              <a:spcBef>
                <a:spcPts val="300"/>
              </a:spcBef>
              <a:spcAft>
                <a:spcPts val="0"/>
              </a:spcAft>
              <a:buSzPts val="1400"/>
              <a:buChar char="?"/>
              <a:defRPr sz="1400"/>
            </a:lvl5pPr>
            <a:lvl6pPr marL="2743200" lvl="5" indent="-317500" algn="l" rtl="0">
              <a:lnSpc>
                <a:spcPct val="100000"/>
              </a:lnSpc>
              <a:spcBef>
                <a:spcPts val="300"/>
              </a:spcBef>
              <a:spcAft>
                <a:spcPts val="0"/>
              </a:spcAft>
              <a:buSzPts val="1400"/>
              <a:buChar char="●"/>
              <a:defRPr sz="1400"/>
            </a:lvl6pPr>
            <a:lvl7pPr marL="3200400" lvl="6" indent="-317500" algn="l" rtl="0">
              <a:lnSpc>
                <a:spcPct val="100000"/>
              </a:lnSpc>
              <a:spcBef>
                <a:spcPts val="300"/>
              </a:spcBef>
              <a:spcAft>
                <a:spcPts val="0"/>
              </a:spcAft>
              <a:buSzPts val="1400"/>
              <a:buChar char="●"/>
              <a:defRPr sz="1400"/>
            </a:lvl7pPr>
            <a:lvl8pPr marL="3657600" lvl="7" indent="-317500" algn="l" rtl="0">
              <a:lnSpc>
                <a:spcPct val="100000"/>
              </a:lnSpc>
              <a:spcBef>
                <a:spcPts val="300"/>
              </a:spcBef>
              <a:spcAft>
                <a:spcPts val="0"/>
              </a:spcAft>
              <a:buSzPts val="1400"/>
              <a:buChar char="●"/>
              <a:defRPr sz="1400"/>
            </a:lvl8pPr>
            <a:lvl9pPr marL="4114800" lvl="8" indent="-317500" algn="l" rtl="0">
              <a:lnSpc>
                <a:spcPct val="100000"/>
              </a:lnSpc>
              <a:spcBef>
                <a:spcPts val="300"/>
              </a:spcBef>
              <a:spcAft>
                <a:spcPts val="0"/>
              </a:spcAft>
              <a:buSzPts val="1400"/>
              <a:buChar char="●"/>
              <a:defRPr sz="1400"/>
            </a:lvl9pPr>
          </a:lstStyle>
          <a:p>
            <a:endParaRPr/>
          </a:p>
        </p:txBody>
      </p:sp>
      <p:sp>
        <p:nvSpPr>
          <p:cNvPr id="176" name="Google Shape;176;p30"/>
          <p:cNvSpPr txBox="1">
            <a:spLocks noGrp="1"/>
          </p:cNvSpPr>
          <p:nvPr>
            <p:ph type="body" idx="3"/>
          </p:nvPr>
        </p:nvSpPr>
        <p:spPr>
          <a:xfrm>
            <a:off x="228600" y="152400"/>
            <a:ext cx="8382000" cy="457200"/>
          </a:xfrm>
          <a:prstGeom prst="rect">
            <a:avLst/>
          </a:prstGeom>
          <a:noFill/>
          <a:ln>
            <a:noFill/>
          </a:ln>
        </p:spPr>
        <p:txBody>
          <a:bodyPr spcFirstLastPara="1" wrap="square" lIns="41150" tIns="68575" rIns="68575" bIns="34275" anchor="t" anchorCtr="0">
            <a:noAutofit/>
          </a:bodyPr>
          <a:lstStyle>
            <a:lvl1pPr marL="457200" lvl="0" indent="-228600" algn="l" rtl="0">
              <a:lnSpc>
                <a:spcPct val="100000"/>
              </a:lnSpc>
              <a:spcBef>
                <a:spcPts val="0"/>
              </a:spcBef>
              <a:spcAft>
                <a:spcPts val="0"/>
              </a:spcAft>
              <a:buSzPts val="1200"/>
              <a:buNone/>
              <a:defRPr sz="1500" b="1">
                <a:solidFill>
                  <a:schemeClr val="lt2"/>
                </a:solidFill>
                <a:latin typeface="Quattrocento Sans"/>
                <a:ea typeface="Quattrocento Sans"/>
                <a:cs typeface="Quattrocento Sans"/>
                <a:sym typeface="Quattrocento Sans"/>
              </a:defRPr>
            </a:lvl1pPr>
            <a:lvl2pPr marL="914400" lvl="1" indent="-304800" algn="l" rtl="0">
              <a:lnSpc>
                <a:spcPct val="100000"/>
              </a:lnSpc>
              <a:spcBef>
                <a:spcPts val="300"/>
              </a:spcBef>
              <a:spcAft>
                <a:spcPts val="0"/>
              </a:spcAft>
              <a:buSzPts val="1200"/>
              <a:buChar char="▪"/>
              <a:defRPr/>
            </a:lvl2pPr>
            <a:lvl3pPr marL="1371600" lvl="2" indent="-317500" algn="l" rtl="0">
              <a:lnSpc>
                <a:spcPct val="100000"/>
              </a:lnSpc>
              <a:spcBef>
                <a:spcPts val="300"/>
              </a:spcBef>
              <a:spcAft>
                <a:spcPts val="0"/>
              </a:spcAft>
              <a:buSzPts val="1400"/>
              <a:buChar char="▪"/>
              <a:defRPr/>
            </a:lvl3pPr>
            <a:lvl4pPr marL="1828800" lvl="3" indent="-317500" algn="l" rtl="0">
              <a:lnSpc>
                <a:spcPct val="100000"/>
              </a:lnSpc>
              <a:spcBef>
                <a:spcPts val="300"/>
              </a:spcBef>
              <a:spcAft>
                <a:spcPts val="0"/>
              </a:spcAft>
              <a:buSzPts val="1400"/>
              <a:buChar char="▪"/>
              <a:defRPr/>
            </a:lvl4pPr>
            <a:lvl5pPr marL="2286000" lvl="4" indent="-317500" algn="l" rtl="0">
              <a:lnSpc>
                <a:spcPct val="100000"/>
              </a:lnSpc>
              <a:spcBef>
                <a:spcPts val="300"/>
              </a:spcBef>
              <a:spcAft>
                <a:spcPts val="0"/>
              </a:spcAft>
              <a:buSzPts val="1400"/>
              <a:buChar char="?"/>
              <a:defRPr/>
            </a:lvl5pPr>
            <a:lvl6pPr marL="2743200" lvl="5" indent="-317500" algn="l" rtl="0">
              <a:lnSpc>
                <a:spcPct val="100000"/>
              </a:lnSpc>
              <a:spcBef>
                <a:spcPts val="300"/>
              </a:spcBef>
              <a:spcAft>
                <a:spcPts val="0"/>
              </a:spcAft>
              <a:buSzPts val="1400"/>
              <a:buChar char="●"/>
              <a:defRPr/>
            </a:lvl6pPr>
            <a:lvl7pPr marL="3200400" lvl="6" indent="-317500" algn="l" rtl="0">
              <a:lnSpc>
                <a:spcPct val="100000"/>
              </a:lnSpc>
              <a:spcBef>
                <a:spcPts val="300"/>
              </a:spcBef>
              <a:spcAft>
                <a:spcPts val="0"/>
              </a:spcAft>
              <a:buSzPts val="1400"/>
              <a:buChar char="●"/>
              <a:defRPr/>
            </a:lvl7pPr>
            <a:lvl8pPr marL="3657600" lvl="7" indent="-317500" algn="l" rtl="0">
              <a:lnSpc>
                <a:spcPct val="100000"/>
              </a:lnSpc>
              <a:spcBef>
                <a:spcPts val="300"/>
              </a:spcBef>
              <a:spcAft>
                <a:spcPts val="0"/>
              </a:spcAft>
              <a:buSzPts val="1400"/>
              <a:buChar char="●"/>
              <a:defRPr/>
            </a:lvl8pPr>
            <a:lvl9pPr marL="4114800" lvl="8" indent="-317500" algn="l" rtl="0">
              <a:lnSpc>
                <a:spcPct val="100000"/>
              </a:lnSpc>
              <a:spcBef>
                <a:spcPts val="300"/>
              </a:spcBef>
              <a:spcAft>
                <a:spcPts val="0"/>
              </a:spcAft>
              <a:buSzPts val="1400"/>
              <a:buChar char="●"/>
              <a:defRPr/>
            </a:lvl9pPr>
          </a:lstStyle>
          <a:p>
            <a:endParaRPr/>
          </a:p>
        </p:txBody>
      </p:sp>
      <p:sp>
        <p:nvSpPr>
          <p:cNvPr id="177" name="Google Shape;177;p30"/>
          <p:cNvSpPr txBox="1">
            <a:spLocks noGrp="1"/>
          </p:cNvSpPr>
          <p:nvPr>
            <p:ph type="title"/>
          </p:nvPr>
        </p:nvSpPr>
        <p:spPr>
          <a:xfrm>
            <a:off x="304800" y="533400"/>
            <a:ext cx="8229600" cy="837900"/>
          </a:xfrm>
          <a:prstGeom prst="rect">
            <a:avLst/>
          </a:prstGeom>
          <a:noFill/>
          <a:ln>
            <a:noFill/>
          </a:ln>
        </p:spPr>
        <p:txBody>
          <a:bodyPr spcFirstLastPara="1" wrap="square" lIns="68575" tIns="34275" rIns="34275" bIns="34275" anchor="ctr" anchorCtr="0">
            <a:noAutofit/>
          </a:bodyPr>
          <a:lstStyle>
            <a:lvl1pPr lvl="0" algn="l" rtl="0">
              <a:lnSpc>
                <a:spcPct val="100000"/>
              </a:lnSpc>
              <a:spcBef>
                <a:spcPts val="0"/>
              </a:spcBef>
              <a:spcAft>
                <a:spcPts val="0"/>
              </a:spcAft>
              <a:buSzPts val="1100"/>
              <a:buNone/>
              <a:defRPr sz="30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8" name="Google Shape;178;p30"/>
          <p:cNvSpPr txBox="1">
            <a:spLocks noGrp="1"/>
          </p:cNvSpPr>
          <p:nvPr>
            <p:ph type="dt" idx="10"/>
          </p:nvPr>
        </p:nvSpPr>
        <p:spPr>
          <a:xfrm>
            <a:off x="457200" y="6477000"/>
            <a:ext cx="2133600" cy="274800"/>
          </a:xfrm>
          <a:prstGeom prst="rect">
            <a:avLst/>
          </a:prstGeom>
          <a:noFill/>
          <a:ln>
            <a:noFill/>
          </a:ln>
        </p:spPr>
        <p:txBody>
          <a:bodyPr spcFirstLastPara="1" wrap="square" lIns="82300" tIns="34275" rIns="34275" bIns="0" anchor="b"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9" name="Google Shape;179;p30"/>
          <p:cNvSpPr txBox="1">
            <a:spLocks noGrp="1"/>
          </p:cNvSpPr>
          <p:nvPr>
            <p:ph type="ftr" idx="11"/>
          </p:nvPr>
        </p:nvSpPr>
        <p:spPr>
          <a:xfrm>
            <a:off x="2640013" y="6477000"/>
            <a:ext cx="5508600" cy="274800"/>
          </a:xfrm>
          <a:prstGeom prst="rect">
            <a:avLst/>
          </a:prstGeom>
          <a:noFill/>
          <a:ln>
            <a:noFill/>
          </a:ln>
        </p:spPr>
        <p:txBody>
          <a:bodyPr spcFirstLastPara="1" wrap="square" lIns="34275" tIns="34275" rIns="34275" bIns="0" anchor="b"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80"/>
        <p:cNvGrpSpPr/>
        <p:nvPr/>
      </p:nvGrpSpPr>
      <p:grpSpPr>
        <a:xfrm>
          <a:off x="0" y="0"/>
          <a:ext cx="0" cy="0"/>
          <a:chOff x="0" y="0"/>
          <a:chExt cx="0" cy="0"/>
        </a:xfrm>
      </p:grpSpPr>
      <p:sp>
        <p:nvSpPr>
          <p:cNvPr id="181" name="Google Shape;181;p31"/>
          <p:cNvSpPr txBox="1"/>
          <p:nvPr/>
        </p:nvSpPr>
        <p:spPr>
          <a:xfrm>
            <a:off x="8229601" y="6477000"/>
            <a:ext cx="733500" cy="274800"/>
          </a:xfrm>
          <a:prstGeom prst="rect">
            <a:avLst/>
          </a:prstGeom>
          <a:noFill/>
          <a:ln>
            <a:noFill/>
          </a:ln>
        </p:spPr>
        <p:txBody>
          <a:bodyPr spcFirstLastPara="1" wrap="square" lIns="68575" tIns="34275" rIns="68575" bIns="0" anchor="b"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rgbClr val="414141"/>
                </a:solidFill>
                <a:latin typeface="Quattrocento Sans"/>
                <a:ea typeface="Quattrocento Sans"/>
                <a:cs typeface="Quattrocento Sans"/>
                <a:sym typeface="Quattrocento Sans"/>
              </a:rPr>
              <a:t>‹#›</a:t>
            </a:fld>
            <a:endParaRPr sz="900" b="0" i="0" u="none" strike="noStrike" cap="none">
              <a:solidFill>
                <a:srgbClr val="414141"/>
              </a:solidFill>
              <a:latin typeface="Quattrocento Sans"/>
              <a:ea typeface="Quattrocento Sans"/>
              <a:cs typeface="Quattrocento Sans"/>
              <a:sym typeface="Quattrocento Sans"/>
            </a:endParaRPr>
          </a:p>
        </p:txBody>
      </p:sp>
      <p:sp>
        <p:nvSpPr>
          <p:cNvPr id="182" name="Google Shape;182;p31"/>
          <p:cNvSpPr txBox="1">
            <a:spLocks noGrp="1"/>
          </p:cNvSpPr>
          <p:nvPr>
            <p:ph type="body" idx="1"/>
          </p:nvPr>
        </p:nvSpPr>
        <p:spPr>
          <a:xfrm>
            <a:off x="228600" y="152400"/>
            <a:ext cx="8382000" cy="457200"/>
          </a:xfrm>
          <a:prstGeom prst="rect">
            <a:avLst/>
          </a:prstGeom>
          <a:noFill/>
          <a:ln>
            <a:noFill/>
          </a:ln>
        </p:spPr>
        <p:txBody>
          <a:bodyPr spcFirstLastPara="1" wrap="square" lIns="41150" tIns="68575" rIns="68575" bIns="34275" anchor="t" anchorCtr="0">
            <a:noAutofit/>
          </a:bodyPr>
          <a:lstStyle>
            <a:lvl1pPr marL="457200" lvl="0" indent="-228600" algn="l" rtl="0">
              <a:lnSpc>
                <a:spcPct val="100000"/>
              </a:lnSpc>
              <a:spcBef>
                <a:spcPts val="0"/>
              </a:spcBef>
              <a:spcAft>
                <a:spcPts val="0"/>
              </a:spcAft>
              <a:buSzPts val="1200"/>
              <a:buNone/>
              <a:defRPr sz="1500" b="1">
                <a:solidFill>
                  <a:schemeClr val="lt2"/>
                </a:solidFill>
                <a:latin typeface="Quattrocento Sans"/>
                <a:ea typeface="Quattrocento Sans"/>
                <a:cs typeface="Quattrocento Sans"/>
                <a:sym typeface="Quattrocento Sans"/>
              </a:defRPr>
            </a:lvl1pPr>
            <a:lvl2pPr marL="914400" lvl="1" indent="-304800" algn="l" rtl="0">
              <a:lnSpc>
                <a:spcPct val="100000"/>
              </a:lnSpc>
              <a:spcBef>
                <a:spcPts val="300"/>
              </a:spcBef>
              <a:spcAft>
                <a:spcPts val="0"/>
              </a:spcAft>
              <a:buSzPts val="1200"/>
              <a:buChar char="▪"/>
              <a:defRPr/>
            </a:lvl2pPr>
            <a:lvl3pPr marL="1371600" lvl="2" indent="-317500" algn="l" rtl="0">
              <a:lnSpc>
                <a:spcPct val="100000"/>
              </a:lnSpc>
              <a:spcBef>
                <a:spcPts val="300"/>
              </a:spcBef>
              <a:spcAft>
                <a:spcPts val="0"/>
              </a:spcAft>
              <a:buSzPts val="1400"/>
              <a:buChar char="▪"/>
              <a:defRPr/>
            </a:lvl3pPr>
            <a:lvl4pPr marL="1828800" lvl="3" indent="-317500" algn="l" rtl="0">
              <a:lnSpc>
                <a:spcPct val="100000"/>
              </a:lnSpc>
              <a:spcBef>
                <a:spcPts val="300"/>
              </a:spcBef>
              <a:spcAft>
                <a:spcPts val="0"/>
              </a:spcAft>
              <a:buSzPts val="1400"/>
              <a:buChar char="▪"/>
              <a:defRPr/>
            </a:lvl4pPr>
            <a:lvl5pPr marL="2286000" lvl="4" indent="-317500" algn="l" rtl="0">
              <a:lnSpc>
                <a:spcPct val="100000"/>
              </a:lnSpc>
              <a:spcBef>
                <a:spcPts val="300"/>
              </a:spcBef>
              <a:spcAft>
                <a:spcPts val="0"/>
              </a:spcAft>
              <a:buSzPts val="1400"/>
              <a:buChar char="?"/>
              <a:defRPr/>
            </a:lvl5pPr>
            <a:lvl6pPr marL="2743200" lvl="5" indent="-317500" algn="l" rtl="0">
              <a:lnSpc>
                <a:spcPct val="100000"/>
              </a:lnSpc>
              <a:spcBef>
                <a:spcPts val="300"/>
              </a:spcBef>
              <a:spcAft>
                <a:spcPts val="0"/>
              </a:spcAft>
              <a:buSzPts val="1400"/>
              <a:buChar char="●"/>
              <a:defRPr/>
            </a:lvl6pPr>
            <a:lvl7pPr marL="3200400" lvl="6" indent="-317500" algn="l" rtl="0">
              <a:lnSpc>
                <a:spcPct val="100000"/>
              </a:lnSpc>
              <a:spcBef>
                <a:spcPts val="300"/>
              </a:spcBef>
              <a:spcAft>
                <a:spcPts val="0"/>
              </a:spcAft>
              <a:buSzPts val="1400"/>
              <a:buChar char="●"/>
              <a:defRPr/>
            </a:lvl7pPr>
            <a:lvl8pPr marL="3657600" lvl="7" indent="-317500" algn="l" rtl="0">
              <a:lnSpc>
                <a:spcPct val="100000"/>
              </a:lnSpc>
              <a:spcBef>
                <a:spcPts val="300"/>
              </a:spcBef>
              <a:spcAft>
                <a:spcPts val="0"/>
              </a:spcAft>
              <a:buSzPts val="1400"/>
              <a:buChar char="●"/>
              <a:defRPr/>
            </a:lvl8pPr>
            <a:lvl9pPr marL="4114800" lvl="8" indent="-317500" algn="l" rtl="0">
              <a:lnSpc>
                <a:spcPct val="100000"/>
              </a:lnSpc>
              <a:spcBef>
                <a:spcPts val="300"/>
              </a:spcBef>
              <a:spcAft>
                <a:spcPts val="0"/>
              </a:spcAft>
              <a:buSzPts val="1400"/>
              <a:buChar char="●"/>
              <a:defRPr/>
            </a:lvl9pPr>
          </a:lstStyle>
          <a:p>
            <a:endParaRPr/>
          </a:p>
        </p:txBody>
      </p:sp>
      <p:sp>
        <p:nvSpPr>
          <p:cNvPr id="183" name="Google Shape;183;p31"/>
          <p:cNvSpPr txBox="1">
            <a:spLocks noGrp="1"/>
          </p:cNvSpPr>
          <p:nvPr>
            <p:ph type="title"/>
          </p:nvPr>
        </p:nvSpPr>
        <p:spPr>
          <a:xfrm>
            <a:off x="304800" y="533400"/>
            <a:ext cx="8229600" cy="837900"/>
          </a:xfrm>
          <a:prstGeom prst="rect">
            <a:avLst/>
          </a:prstGeom>
          <a:noFill/>
          <a:ln>
            <a:noFill/>
          </a:ln>
        </p:spPr>
        <p:txBody>
          <a:bodyPr spcFirstLastPara="1" wrap="square" lIns="68575" tIns="34275" rIns="34275" bIns="34275" anchor="ctr" anchorCtr="0">
            <a:noAutofit/>
          </a:bodyPr>
          <a:lstStyle>
            <a:lvl1pPr lvl="0" algn="l" rtl="0">
              <a:lnSpc>
                <a:spcPct val="100000"/>
              </a:lnSpc>
              <a:spcBef>
                <a:spcPts val="0"/>
              </a:spcBef>
              <a:spcAft>
                <a:spcPts val="0"/>
              </a:spcAft>
              <a:buSzPts val="1100"/>
              <a:buNone/>
              <a:defRPr sz="30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4" name="Google Shape;184;p31"/>
          <p:cNvSpPr txBox="1">
            <a:spLocks noGrp="1"/>
          </p:cNvSpPr>
          <p:nvPr>
            <p:ph type="dt" idx="10"/>
          </p:nvPr>
        </p:nvSpPr>
        <p:spPr>
          <a:xfrm>
            <a:off x="457200" y="6477000"/>
            <a:ext cx="2133600" cy="274800"/>
          </a:xfrm>
          <a:prstGeom prst="rect">
            <a:avLst/>
          </a:prstGeom>
          <a:noFill/>
          <a:ln>
            <a:noFill/>
          </a:ln>
        </p:spPr>
        <p:txBody>
          <a:bodyPr spcFirstLastPara="1" wrap="square" lIns="82300" tIns="34275" rIns="34275" bIns="0" anchor="b"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5" name="Google Shape;185;p31"/>
          <p:cNvSpPr txBox="1">
            <a:spLocks noGrp="1"/>
          </p:cNvSpPr>
          <p:nvPr>
            <p:ph type="ftr" idx="11"/>
          </p:nvPr>
        </p:nvSpPr>
        <p:spPr>
          <a:xfrm>
            <a:off x="2640013" y="6477000"/>
            <a:ext cx="5508600" cy="274800"/>
          </a:xfrm>
          <a:prstGeom prst="rect">
            <a:avLst/>
          </a:prstGeom>
          <a:noFill/>
          <a:ln>
            <a:noFill/>
          </a:ln>
        </p:spPr>
        <p:txBody>
          <a:bodyPr spcFirstLastPara="1" wrap="square" lIns="34275" tIns="34275" rIns="34275" bIns="0" anchor="b"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86"/>
        <p:cNvGrpSpPr/>
        <p:nvPr/>
      </p:nvGrpSpPr>
      <p:grpSpPr>
        <a:xfrm>
          <a:off x="0" y="0"/>
          <a:ext cx="0" cy="0"/>
          <a:chOff x="0" y="0"/>
          <a:chExt cx="0" cy="0"/>
        </a:xfrm>
      </p:grpSpPr>
      <p:sp>
        <p:nvSpPr>
          <p:cNvPr id="187" name="Google Shape;187;p32"/>
          <p:cNvSpPr txBox="1"/>
          <p:nvPr/>
        </p:nvSpPr>
        <p:spPr>
          <a:xfrm>
            <a:off x="8229601" y="6477000"/>
            <a:ext cx="733500" cy="274800"/>
          </a:xfrm>
          <a:prstGeom prst="rect">
            <a:avLst/>
          </a:prstGeom>
          <a:noFill/>
          <a:ln>
            <a:noFill/>
          </a:ln>
        </p:spPr>
        <p:txBody>
          <a:bodyPr spcFirstLastPara="1" wrap="square" lIns="68575" tIns="34275" rIns="68575" bIns="0" anchor="b"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rgbClr val="414141"/>
                </a:solidFill>
                <a:latin typeface="Quattrocento Sans"/>
                <a:ea typeface="Quattrocento Sans"/>
                <a:cs typeface="Quattrocento Sans"/>
                <a:sym typeface="Quattrocento Sans"/>
              </a:rPr>
              <a:t>‹#›</a:t>
            </a:fld>
            <a:endParaRPr sz="900" b="0" i="0" u="none" strike="noStrike" cap="none">
              <a:solidFill>
                <a:srgbClr val="414141"/>
              </a:solidFill>
              <a:latin typeface="Quattrocento Sans"/>
              <a:ea typeface="Quattrocento Sans"/>
              <a:cs typeface="Quattrocento Sans"/>
              <a:sym typeface="Quattrocento Sans"/>
            </a:endParaRPr>
          </a:p>
        </p:txBody>
      </p:sp>
      <p:sp>
        <p:nvSpPr>
          <p:cNvPr id="188" name="Google Shape;188;p32"/>
          <p:cNvSpPr txBox="1">
            <a:spLocks noGrp="1"/>
          </p:cNvSpPr>
          <p:nvPr>
            <p:ph type="dt" idx="10"/>
          </p:nvPr>
        </p:nvSpPr>
        <p:spPr>
          <a:xfrm>
            <a:off x="457200" y="6477000"/>
            <a:ext cx="2133600" cy="274800"/>
          </a:xfrm>
          <a:prstGeom prst="rect">
            <a:avLst/>
          </a:prstGeom>
          <a:noFill/>
          <a:ln>
            <a:noFill/>
          </a:ln>
        </p:spPr>
        <p:txBody>
          <a:bodyPr spcFirstLastPara="1" wrap="square" lIns="82300" tIns="34275" rIns="34275" bIns="0" anchor="b"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9" name="Google Shape;189;p32"/>
          <p:cNvSpPr txBox="1">
            <a:spLocks noGrp="1"/>
          </p:cNvSpPr>
          <p:nvPr>
            <p:ph type="ftr" idx="11"/>
          </p:nvPr>
        </p:nvSpPr>
        <p:spPr>
          <a:xfrm>
            <a:off x="2640013" y="6477000"/>
            <a:ext cx="5508600" cy="274800"/>
          </a:xfrm>
          <a:prstGeom prst="rect">
            <a:avLst/>
          </a:prstGeom>
          <a:noFill/>
          <a:ln>
            <a:noFill/>
          </a:ln>
        </p:spPr>
        <p:txBody>
          <a:bodyPr spcFirstLastPara="1" wrap="square" lIns="34275" tIns="34275" rIns="34275" bIns="0" anchor="b"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0"/>
        <p:cNvGrpSpPr/>
        <p:nvPr/>
      </p:nvGrpSpPr>
      <p:grpSpPr>
        <a:xfrm>
          <a:off x="0" y="0"/>
          <a:ext cx="0" cy="0"/>
          <a:chOff x="0" y="0"/>
          <a:chExt cx="0" cy="0"/>
        </a:xfrm>
      </p:grpSpPr>
      <p:sp>
        <p:nvSpPr>
          <p:cNvPr id="51" name="Google Shape;51;p13"/>
          <p:cNvSpPr/>
          <p:nvPr/>
        </p:nvSpPr>
        <p:spPr>
          <a:xfrm>
            <a:off x="0" y="1436688"/>
            <a:ext cx="9144000" cy="44450"/>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52" name="Google Shape;52;p13"/>
          <p:cNvSpPr/>
          <p:nvPr/>
        </p:nvSpPr>
        <p:spPr>
          <a:xfrm>
            <a:off x="0" y="1"/>
            <a:ext cx="9144000" cy="143351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53" name="Google Shape;53;p13"/>
          <p:cNvSpPr txBox="1">
            <a:spLocks noGrp="1"/>
          </p:cNvSpPr>
          <p:nvPr>
            <p:ph type="title"/>
          </p:nvPr>
        </p:nvSpPr>
        <p:spPr>
          <a:xfrm>
            <a:off x="304800" y="152400"/>
            <a:ext cx="8382000" cy="1250950"/>
          </a:xfrm>
          <a:prstGeom prst="rect">
            <a:avLst/>
          </a:prstGeom>
          <a:noFill/>
          <a:ln>
            <a:noFill/>
          </a:ln>
        </p:spPr>
        <p:txBody>
          <a:bodyPr spcFirstLastPara="1" wrap="square" lIns="91425" tIns="45700" rIns="45700" bIns="45700" anchor="ctr" anchorCtr="0">
            <a:noAutofit/>
          </a:bodyPr>
          <a:lstStyle>
            <a:lvl1pPr marR="0" lvl="0" algn="l" rtl="0">
              <a:spcBef>
                <a:spcPts val="0"/>
              </a:spcBef>
              <a:spcAft>
                <a:spcPts val="0"/>
              </a:spcAft>
              <a:buSzPts val="1400"/>
              <a:buNone/>
              <a:defRPr sz="4500" b="0" i="0" u="none" strike="noStrike" cap="none">
                <a:solidFill>
                  <a:schemeClr val="dk1"/>
                </a:solidFill>
                <a:latin typeface="Libre Franklin Medium"/>
                <a:ea typeface="Libre Franklin Medium"/>
                <a:cs typeface="Libre Franklin Medium"/>
                <a:sym typeface="Libre Franklin Medium"/>
              </a:defRPr>
            </a:lvl1pPr>
            <a:lvl2pPr marR="0" lvl="1" algn="l" rtl="0">
              <a:spcBef>
                <a:spcPts val="0"/>
              </a:spcBef>
              <a:spcAft>
                <a:spcPts val="0"/>
              </a:spcAft>
              <a:buSzPts val="1400"/>
              <a:buNone/>
              <a:defRPr sz="45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45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45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45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45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45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45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4500" b="0" i="0" u="none" strike="noStrike" cap="none">
                <a:solidFill>
                  <a:schemeClr val="dk1"/>
                </a:solidFill>
                <a:latin typeface="Corbel"/>
                <a:ea typeface="Corbel"/>
                <a:cs typeface="Corbel"/>
                <a:sym typeface="Corbel"/>
              </a:defRPr>
            </a:lvl9pPr>
          </a:lstStyle>
          <a:p>
            <a:endParaRPr/>
          </a:p>
        </p:txBody>
      </p:sp>
      <p:sp>
        <p:nvSpPr>
          <p:cNvPr id="54" name="Google Shape;54;p13"/>
          <p:cNvSpPr txBox="1">
            <a:spLocks noGrp="1"/>
          </p:cNvSpPr>
          <p:nvPr>
            <p:ph type="body" idx="1"/>
          </p:nvPr>
        </p:nvSpPr>
        <p:spPr>
          <a:xfrm>
            <a:off x="304800" y="1774825"/>
            <a:ext cx="8382000" cy="4625975"/>
          </a:xfrm>
          <a:prstGeom prst="rect">
            <a:avLst/>
          </a:prstGeom>
          <a:noFill/>
          <a:ln>
            <a:noFill/>
          </a:ln>
        </p:spPr>
        <p:txBody>
          <a:bodyPr spcFirstLastPara="1" wrap="square" lIns="54850" tIns="91425" rIns="91425" bIns="45700" anchor="t" anchorCtr="0">
            <a:noAutofit/>
          </a:bodyPr>
          <a:lstStyle>
            <a:lvl1pPr marL="457200" marR="0" lvl="0" indent="-391160" algn="l" rtl="0">
              <a:spcBef>
                <a:spcPts val="0"/>
              </a:spcBef>
              <a:spcAft>
                <a:spcPts val="0"/>
              </a:spcAft>
              <a:buClr>
                <a:schemeClr val="accent1"/>
              </a:buClr>
              <a:buSzPts val="2560"/>
              <a:buFont typeface="Noto Sans Symbols"/>
              <a:buChar char="◼"/>
              <a:defRPr sz="3200" b="0" i="0" u="none" strike="noStrike" cap="none">
                <a:solidFill>
                  <a:schemeClr val="lt1"/>
                </a:solidFill>
                <a:latin typeface="Libre Franklin"/>
                <a:ea typeface="Libre Franklin"/>
                <a:cs typeface="Libre Franklin"/>
                <a:sym typeface="Libre Franklin"/>
              </a:defRPr>
            </a:lvl1pPr>
            <a:lvl2pPr marL="914400" marR="0" lvl="1" indent="-388619" algn="l" rtl="0">
              <a:spcBef>
                <a:spcPts val="560"/>
              </a:spcBef>
              <a:spcAft>
                <a:spcPts val="0"/>
              </a:spcAft>
              <a:buClr>
                <a:schemeClr val="accent2"/>
              </a:buClr>
              <a:buSzPts val="2520"/>
              <a:buFont typeface="Noto Sans Symbols"/>
              <a:buChar char="▪"/>
              <a:defRPr sz="2800" b="0" i="0" u="none" strike="noStrike" cap="none">
                <a:solidFill>
                  <a:schemeClr val="lt1"/>
                </a:solidFill>
                <a:latin typeface="Libre Franklin"/>
                <a:ea typeface="Libre Franklin"/>
                <a:cs typeface="Libre Franklin"/>
                <a:sym typeface="Libre Franklin"/>
              </a:defRPr>
            </a:lvl2pPr>
            <a:lvl3pPr marL="1371600" marR="0" lvl="2" indent="-381000" algn="l" rtl="0">
              <a:spcBef>
                <a:spcPts val="480"/>
              </a:spcBef>
              <a:spcAft>
                <a:spcPts val="0"/>
              </a:spcAft>
              <a:buClr>
                <a:srgbClr val="C32D2E"/>
              </a:buClr>
              <a:buSzPts val="2400"/>
              <a:buFont typeface="Arial"/>
              <a:buChar char="▪"/>
              <a:defRPr sz="2400" b="0" i="0" u="none" strike="noStrike" cap="none">
                <a:solidFill>
                  <a:schemeClr val="lt1"/>
                </a:solidFill>
                <a:latin typeface="Libre Franklin"/>
                <a:ea typeface="Libre Franklin"/>
                <a:cs typeface="Libre Franklin"/>
                <a:sym typeface="Libre Franklin"/>
              </a:defRPr>
            </a:lvl3pPr>
            <a:lvl4pPr marL="1828800" marR="0" lvl="3" indent="-355600" algn="l" rtl="0">
              <a:spcBef>
                <a:spcPts val="400"/>
              </a:spcBef>
              <a:spcAft>
                <a:spcPts val="0"/>
              </a:spcAft>
              <a:buClr>
                <a:srgbClr val="84AA33"/>
              </a:buClr>
              <a:buSzPts val="2000"/>
              <a:buFont typeface="Arial"/>
              <a:buChar char="▪"/>
              <a:defRPr sz="2000" b="0" i="0" u="none" strike="noStrike" cap="none">
                <a:solidFill>
                  <a:schemeClr val="lt1"/>
                </a:solidFill>
                <a:latin typeface="Libre Franklin"/>
                <a:ea typeface="Libre Franklin"/>
                <a:cs typeface="Libre Franklin"/>
                <a:sym typeface="Libre Franklin"/>
              </a:defRPr>
            </a:lvl4pPr>
            <a:lvl5pPr marL="2286000" marR="0" lvl="4" indent="-355600" algn="l" rtl="0">
              <a:spcBef>
                <a:spcPts val="400"/>
              </a:spcBef>
              <a:spcAft>
                <a:spcPts val="0"/>
              </a:spcAft>
              <a:buClr>
                <a:srgbClr val="964305"/>
              </a:buClr>
              <a:buSzPts val="2000"/>
              <a:buFont typeface="Noto Sans Symbols"/>
              <a:buChar char="🢝"/>
              <a:defRPr sz="2000" b="0" i="0" u="none" strike="noStrike" cap="none">
                <a:solidFill>
                  <a:schemeClr val="lt1"/>
                </a:solidFill>
                <a:latin typeface="Libre Franklin"/>
                <a:ea typeface="Libre Franklin"/>
                <a:cs typeface="Libre Franklin"/>
                <a:sym typeface="Libre Franklin"/>
              </a:defRPr>
            </a:lvl5pPr>
            <a:lvl6pPr marL="2743200" marR="0" lvl="5" indent="-355600" algn="l" rtl="0">
              <a:spcBef>
                <a:spcPts val="400"/>
              </a:spcBef>
              <a:spcAft>
                <a:spcPts val="0"/>
              </a:spcAft>
              <a:buClr>
                <a:schemeClr val="accent6"/>
              </a:buClr>
              <a:buSzPts val="2000"/>
              <a:buFont typeface="Noto Sans Symbols"/>
              <a:buChar char="●"/>
              <a:defRPr sz="2000" b="0" i="0" u="none" strike="noStrike" cap="none">
                <a:solidFill>
                  <a:schemeClr val="lt1"/>
                </a:solidFill>
                <a:latin typeface="Libre Franklin"/>
                <a:ea typeface="Libre Franklin"/>
                <a:cs typeface="Libre Franklin"/>
                <a:sym typeface="Libre Franklin"/>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lt1"/>
                </a:solidFill>
                <a:latin typeface="Libre Franklin"/>
                <a:ea typeface="Libre Franklin"/>
                <a:cs typeface="Libre Franklin"/>
                <a:sym typeface="Libre Franklin"/>
              </a:defRPr>
            </a:lvl7pPr>
            <a:lvl8pPr marL="3657600" marR="0" lvl="7" indent="-342900" algn="l" rtl="0">
              <a:spcBef>
                <a:spcPts val="360"/>
              </a:spcBef>
              <a:spcAft>
                <a:spcPts val="0"/>
              </a:spcAft>
              <a:buClr>
                <a:schemeClr val="accent2"/>
              </a:buClr>
              <a:buSzPts val="1800"/>
              <a:buFont typeface="Noto Sans Symbols"/>
              <a:buChar char="●"/>
              <a:defRPr sz="1800" b="0" i="0" u="none" strike="noStrike" cap="none">
                <a:solidFill>
                  <a:schemeClr val="lt1"/>
                </a:solidFill>
                <a:latin typeface="Libre Franklin"/>
                <a:ea typeface="Libre Franklin"/>
                <a:cs typeface="Libre Franklin"/>
                <a:sym typeface="Libre Franklin"/>
              </a:defRPr>
            </a:lvl8pPr>
            <a:lvl9pPr marL="4114800" marR="0" lvl="8" indent="-342900" algn="l" rtl="0">
              <a:spcBef>
                <a:spcPts val="360"/>
              </a:spcBef>
              <a:spcAft>
                <a:spcPts val="0"/>
              </a:spcAft>
              <a:buClr>
                <a:schemeClr val="accent3"/>
              </a:buClr>
              <a:buSzPts val="1800"/>
              <a:buFont typeface="Noto Sans Symbols"/>
              <a:buChar char="●"/>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55" name="Google Shape;55;p13"/>
          <p:cNvSpPr txBox="1">
            <a:spLocks noGrp="1"/>
          </p:cNvSpPr>
          <p:nvPr>
            <p:ph type="dt" idx="10"/>
          </p:nvPr>
        </p:nvSpPr>
        <p:spPr>
          <a:xfrm>
            <a:off x="457200" y="6477000"/>
            <a:ext cx="2133600" cy="274638"/>
          </a:xfrm>
          <a:prstGeom prst="rect">
            <a:avLst/>
          </a:prstGeom>
          <a:noFill/>
          <a:ln>
            <a:noFill/>
          </a:ln>
        </p:spPr>
        <p:txBody>
          <a:bodyPr spcFirstLastPara="1" wrap="square" lIns="109725" tIns="45700" rIns="45700" bIns="0" anchor="b" anchorCtr="0">
            <a:noAutofit/>
          </a:bodyPr>
          <a:lstStyle>
            <a:lvl1pPr marR="0" lvl="0" algn="l"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56" name="Google Shape;56;p13"/>
          <p:cNvSpPr txBox="1">
            <a:spLocks noGrp="1"/>
          </p:cNvSpPr>
          <p:nvPr>
            <p:ph type="ftr" idx="11"/>
          </p:nvPr>
        </p:nvSpPr>
        <p:spPr>
          <a:xfrm>
            <a:off x="2640013" y="6477000"/>
            <a:ext cx="5508625" cy="274638"/>
          </a:xfrm>
          <a:prstGeom prst="rect">
            <a:avLst/>
          </a:prstGeom>
          <a:noFill/>
          <a:ln>
            <a:noFill/>
          </a:ln>
        </p:spPr>
        <p:txBody>
          <a:bodyPr spcFirstLastPara="1" wrap="square" lIns="45700" tIns="45700" rIns="45700" bIns="0" anchor="b" anchorCtr="0">
            <a:noAutofit/>
          </a:bodyPr>
          <a:lstStyle>
            <a:lvl1pPr marR="0" lvl="0" algn="l"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57" name="Google Shape;57;p13"/>
          <p:cNvSpPr txBox="1">
            <a:spLocks noGrp="1"/>
          </p:cNvSpPr>
          <p:nvPr>
            <p:ph type="sldNum" idx="12"/>
          </p:nvPr>
        </p:nvSpPr>
        <p:spPr>
          <a:xfrm>
            <a:off x="8204201" y="6477000"/>
            <a:ext cx="733425" cy="274638"/>
          </a:xfrm>
          <a:prstGeom prst="rect">
            <a:avLst/>
          </a:prstGeom>
          <a:noFill/>
          <a:ln>
            <a:noFill/>
          </a:ln>
        </p:spPr>
        <p:txBody>
          <a:bodyPr spcFirstLastPara="1" wrap="square" lIns="91425" tIns="45700" rIns="91425" bIns="0" anchor="b" anchorCtr="0">
            <a:noAutofit/>
          </a:bodyPr>
          <a:lstStyle>
            <a:lvl1pPr marL="0" marR="0" lvl="0" indent="0" algn="r" rtl="0">
              <a:spcBef>
                <a:spcPts val="0"/>
              </a:spcBef>
              <a:spcAft>
                <a:spcPts val="0"/>
              </a:spcAft>
              <a:buNone/>
              <a:defRPr sz="1200" b="0" i="0" u="none" strike="noStrike" cap="none">
                <a:solidFill>
                  <a:schemeClr val="lt1"/>
                </a:solidFill>
                <a:latin typeface="Libre Franklin"/>
                <a:ea typeface="Libre Franklin"/>
                <a:cs typeface="Libre Franklin"/>
                <a:sym typeface="Libre Franklin"/>
              </a:defRPr>
            </a:lvl1pPr>
            <a:lvl2pPr marL="0" marR="0" lvl="1" indent="0" algn="r" rtl="0">
              <a:spcBef>
                <a:spcPts val="0"/>
              </a:spcBef>
              <a:spcAft>
                <a:spcPts val="0"/>
              </a:spcAft>
              <a:buNone/>
              <a:defRPr sz="1200" b="0" i="0" u="none" strike="noStrike" cap="none">
                <a:solidFill>
                  <a:schemeClr val="lt1"/>
                </a:solidFill>
                <a:latin typeface="Libre Franklin"/>
                <a:ea typeface="Libre Franklin"/>
                <a:cs typeface="Libre Franklin"/>
                <a:sym typeface="Libre Franklin"/>
              </a:defRPr>
            </a:lvl2pPr>
            <a:lvl3pPr marL="0" marR="0" lvl="2" indent="0" algn="r" rtl="0">
              <a:spcBef>
                <a:spcPts val="0"/>
              </a:spcBef>
              <a:spcAft>
                <a:spcPts val="0"/>
              </a:spcAft>
              <a:buNone/>
              <a:defRPr sz="1200" b="0" i="0" u="none" strike="noStrike" cap="none">
                <a:solidFill>
                  <a:schemeClr val="lt1"/>
                </a:solidFill>
                <a:latin typeface="Libre Franklin"/>
                <a:ea typeface="Libre Franklin"/>
                <a:cs typeface="Libre Franklin"/>
                <a:sym typeface="Libre Franklin"/>
              </a:defRPr>
            </a:lvl3pPr>
            <a:lvl4pPr marL="0" marR="0" lvl="3" indent="0" algn="r" rtl="0">
              <a:spcBef>
                <a:spcPts val="0"/>
              </a:spcBef>
              <a:spcAft>
                <a:spcPts val="0"/>
              </a:spcAft>
              <a:buNone/>
              <a:defRPr sz="1200" b="0" i="0" u="none" strike="noStrike" cap="none">
                <a:solidFill>
                  <a:schemeClr val="lt1"/>
                </a:solidFill>
                <a:latin typeface="Libre Franklin"/>
                <a:ea typeface="Libre Franklin"/>
                <a:cs typeface="Libre Franklin"/>
                <a:sym typeface="Libre Franklin"/>
              </a:defRPr>
            </a:lvl4pPr>
            <a:lvl5pPr marL="0" marR="0" lvl="4" indent="0" algn="r" rtl="0">
              <a:spcBef>
                <a:spcPts val="0"/>
              </a:spcBef>
              <a:spcAft>
                <a:spcPts val="0"/>
              </a:spcAft>
              <a:buNone/>
              <a:defRPr sz="1200" b="0" i="0" u="none" strike="noStrike" cap="none">
                <a:solidFill>
                  <a:schemeClr val="lt1"/>
                </a:solidFill>
                <a:latin typeface="Libre Franklin"/>
                <a:ea typeface="Libre Franklin"/>
                <a:cs typeface="Libre Franklin"/>
                <a:sym typeface="Libre Franklin"/>
              </a:defRPr>
            </a:lvl5pPr>
            <a:lvl6pPr marL="0" marR="0" lvl="5" indent="0" algn="r" rtl="0">
              <a:spcBef>
                <a:spcPts val="0"/>
              </a:spcBef>
              <a:spcAft>
                <a:spcPts val="0"/>
              </a:spcAft>
              <a:buNone/>
              <a:defRPr sz="1200" b="0" i="0" u="none" strike="noStrike" cap="none">
                <a:solidFill>
                  <a:schemeClr val="lt1"/>
                </a:solidFill>
                <a:latin typeface="Libre Franklin"/>
                <a:ea typeface="Libre Franklin"/>
                <a:cs typeface="Libre Franklin"/>
                <a:sym typeface="Libre Franklin"/>
              </a:defRPr>
            </a:lvl6pPr>
            <a:lvl7pPr marL="0" marR="0" lvl="6" indent="0" algn="r" rtl="0">
              <a:spcBef>
                <a:spcPts val="0"/>
              </a:spcBef>
              <a:spcAft>
                <a:spcPts val="0"/>
              </a:spcAft>
              <a:buNone/>
              <a:defRPr sz="1200" b="0" i="0" u="none" strike="noStrike" cap="none">
                <a:solidFill>
                  <a:schemeClr val="lt1"/>
                </a:solidFill>
                <a:latin typeface="Libre Franklin"/>
                <a:ea typeface="Libre Franklin"/>
                <a:cs typeface="Libre Franklin"/>
                <a:sym typeface="Libre Franklin"/>
              </a:defRPr>
            </a:lvl7pPr>
            <a:lvl8pPr marL="0" marR="0" lvl="7" indent="0" algn="r" rtl="0">
              <a:spcBef>
                <a:spcPts val="0"/>
              </a:spcBef>
              <a:spcAft>
                <a:spcPts val="0"/>
              </a:spcAft>
              <a:buNone/>
              <a:defRPr sz="1200" b="0" i="0" u="none" strike="noStrike" cap="none">
                <a:solidFill>
                  <a:schemeClr val="lt1"/>
                </a:solidFill>
                <a:latin typeface="Libre Franklin"/>
                <a:ea typeface="Libre Franklin"/>
                <a:cs typeface="Libre Franklin"/>
                <a:sym typeface="Libre Franklin"/>
              </a:defRPr>
            </a:lvl8pPr>
            <a:lvl9pPr marL="0" marR="0" lvl="8" indent="0" algn="r" rtl="0">
              <a:spcBef>
                <a:spcPts val="0"/>
              </a:spcBef>
              <a:spcAft>
                <a:spcPts val="0"/>
              </a:spcAft>
              <a:buNone/>
              <a:defRPr sz="1200" b="0" i="0" u="none" strike="noStrike" cap="none">
                <a:solidFill>
                  <a:schemeClr val="lt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5"/>
          <p:cNvSpPr/>
          <p:nvPr/>
        </p:nvSpPr>
        <p:spPr>
          <a:xfrm>
            <a:off x="0" y="1436688"/>
            <a:ext cx="9144000" cy="44450"/>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66" name="Google Shape;66;p15"/>
          <p:cNvSpPr/>
          <p:nvPr/>
        </p:nvSpPr>
        <p:spPr>
          <a:xfrm>
            <a:off x="0" y="1"/>
            <a:ext cx="9144000" cy="143351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67" name="Google Shape;67;p15"/>
          <p:cNvSpPr txBox="1">
            <a:spLocks noGrp="1"/>
          </p:cNvSpPr>
          <p:nvPr>
            <p:ph type="title"/>
          </p:nvPr>
        </p:nvSpPr>
        <p:spPr>
          <a:xfrm>
            <a:off x="304800" y="152400"/>
            <a:ext cx="8382000" cy="1250950"/>
          </a:xfrm>
          <a:prstGeom prst="rect">
            <a:avLst/>
          </a:prstGeom>
          <a:noFill/>
          <a:ln>
            <a:noFill/>
          </a:ln>
        </p:spPr>
        <p:txBody>
          <a:bodyPr spcFirstLastPara="1" wrap="square" lIns="91425" tIns="45700" rIns="45700" bIns="45700" anchor="ctr" anchorCtr="0">
            <a:noAutofit/>
          </a:bodyPr>
          <a:lstStyle>
            <a:lvl1pPr marR="0" lvl="0" algn="l" rtl="0">
              <a:spcBef>
                <a:spcPts val="0"/>
              </a:spcBef>
              <a:spcAft>
                <a:spcPts val="0"/>
              </a:spcAft>
              <a:buSzPts val="1400"/>
              <a:buNone/>
              <a:defRPr sz="4500" b="0" i="0" u="none" strike="noStrike" cap="none">
                <a:solidFill>
                  <a:schemeClr val="lt1"/>
                </a:solidFill>
                <a:latin typeface="Libre Franklin Medium"/>
                <a:ea typeface="Libre Franklin Medium"/>
                <a:cs typeface="Libre Franklin Medium"/>
                <a:sym typeface="Libre Franklin Medium"/>
              </a:defRPr>
            </a:lvl1pPr>
            <a:lvl2pPr marR="0" lvl="1" algn="l" rtl="0">
              <a:spcBef>
                <a:spcPts val="0"/>
              </a:spcBef>
              <a:spcAft>
                <a:spcPts val="0"/>
              </a:spcAft>
              <a:buSzPts val="1400"/>
              <a:buNone/>
              <a:defRPr sz="45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45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45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45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45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45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45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4500" b="0" i="0" u="none" strike="noStrike" cap="none">
                <a:solidFill>
                  <a:schemeClr val="lt1"/>
                </a:solidFill>
                <a:latin typeface="Corbel"/>
                <a:ea typeface="Corbel"/>
                <a:cs typeface="Corbel"/>
                <a:sym typeface="Corbel"/>
              </a:defRPr>
            </a:lvl9pPr>
          </a:lstStyle>
          <a:p>
            <a:endParaRPr/>
          </a:p>
        </p:txBody>
      </p:sp>
      <p:sp>
        <p:nvSpPr>
          <p:cNvPr id="68" name="Google Shape;68;p15"/>
          <p:cNvSpPr txBox="1">
            <a:spLocks noGrp="1"/>
          </p:cNvSpPr>
          <p:nvPr>
            <p:ph type="body" idx="1"/>
          </p:nvPr>
        </p:nvSpPr>
        <p:spPr>
          <a:xfrm>
            <a:off x="304800" y="1774825"/>
            <a:ext cx="8382000" cy="4625975"/>
          </a:xfrm>
          <a:prstGeom prst="rect">
            <a:avLst/>
          </a:prstGeom>
          <a:noFill/>
          <a:ln>
            <a:noFill/>
          </a:ln>
        </p:spPr>
        <p:txBody>
          <a:bodyPr spcFirstLastPara="1" wrap="square" lIns="54850" tIns="91425" rIns="91425" bIns="45700" anchor="t" anchorCtr="0">
            <a:noAutofit/>
          </a:bodyPr>
          <a:lstStyle>
            <a:lvl1pPr marL="457200" marR="0" lvl="0" indent="-391160" algn="l" rtl="0">
              <a:spcBef>
                <a:spcPts val="0"/>
              </a:spcBef>
              <a:spcAft>
                <a:spcPts val="0"/>
              </a:spcAft>
              <a:buClr>
                <a:schemeClr val="accent1"/>
              </a:buClr>
              <a:buSzPts val="2560"/>
              <a:buFont typeface="Noto Sans Symbols"/>
              <a:buChar char="◼"/>
              <a:defRPr sz="3200" b="0" i="0" u="none" strike="noStrike" cap="none">
                <a:solidFill>
                  <a:schemeClr val="dk1"/>
                </a:solidFill>
                <a:latin typeface="Libre Franklin"/>
                <a:ea typeface="Libre Franklin"/>
                <a:cs typeface="Libre Franklin"/>
                <a:sym typeface="Libre Franklin"/>
              </a:defRPr>
            </a:lvl1pPr>
            <a:lvl2pPr marL="914400" marR="0" lvl="1" indent="-388619" algn="l" rtl="0">
              <a:spcBef>
                <a:spcPts val="560"/>
              </a:spcBef>
              <a:spcAft>
                <a:spcPts val="0"/>
              </a:spcAft>
              <a:buClr>
                <a:schemeClr val="accent2"/>
              </a:buClr>
              <a:buSzPts val="2520"/>
              <a:buFont typeface="Noto Sans Symbols"/>
              <a:buChar char="▪"/>
              <a:defRPr sz="2800" b="0" i="0" u="none" strike="noStrike" cap="none">
                <a:solidFill>
                  <a:schemeClr val="dk1"/>
                </a:solidFill>
                <a:latin typeface="Libre Franklin"/>
                <a:ea typeface="Libre Franklin"/>
                <a:cs typeface="Libre Franklin"/>
                <a:sym typeface="Libre Franklin"/>
              </a:defRPr>
            </a:lvl2pPr>
            <a:lvl3pPr marL="1371600" marR="0" lvl="2" indent="-381000" algn="l" rtl="0">
              <a:spcBef>
                <a:spcPts val="480"/>
              </a:spcBef>
              <a:spcAft>
                <a:spcPts val="0"/>
              </a:spcAft>
              <a:buClr>
                <a:srgbClr val="C32D2E"/>
              </a:buClr>
              <a:buSzPts val="2400"/>
              <a:buFont typeface="Arial"/>
              <a:buChar char="▪"/>
              <a:defRPr sz="2400" b="0" i="0" u="none" strike="noStrike" cap="none">
                <a:solidFill>
                  <a:schemeClr val="dk1"/>
                </a:solidFill>
                <a:latin typeface="Libre Franklin"/>
                <a:ea typeface="Libre Franklin"/>
                <a:cs typeface="Libre Franklin"/>
                <a:sym typeface="Libre Franklin"/>
              </a:defRPr>
            </a:lvl3pPr>
            <a:lvl4pPr marL="1828800" marR="0" lvl="3" indent="-355600" algn="l" rtl="0">
              <a:spcBef>
                <a:spcPts val="400"/>
              </a:spcBef>
              <a:spcAft>
                <a:spcPts val="0"/>
              </a:spcAft>
              <a:buClr>
                <a:srgbClr val="84AA33"/>
              </a:buClr>
              <a:buSzPts val="2000"/>
              <a:buFont typeface="Arial"/>
              <a:buChar char="▪"/>
              <a:defRPr sz="2000" b="0" i="0" u="none" strike="noStrike" cap="none">
                <a:solidFill>
                  <a:schemeClr val="dk1"/>
                </a:solidFill>
                <a:latin typeface="Libre Franklin"/>
                <a:ea typeface="Libre Franklin"/>
                <a:cs typeface="Libre Franklin"/>
                <a:sym typeface="Libre Franklin"/>
              </a:defRPr>
            </a:lvl4pPr>
            <a:lvl5pPr marL="2286000" marR="0" lvl="4" indent="-355600" algn="l" rtl="0">
              <a:spcBef>
                <a:spcPts val="400"/>
              </a:spcBef>
              <a:spcAft>
                <a:spcPts val="0"/>
              </a:spcAft>
              <a:buClr>
                <a:srgbClr val="964305"/>
              </a:buClr>
              <a:buSzPts val="2000"/>
              <a:buFont typeface="Noto Sans Symbols"/>
              <a:buChar char="🢝"/>
              <a:defRPr sz="2000" b="0" i="0" u="none" strike="noStrike" cap="none">
                <a:solidFill>
                  <a:schemeClr val="dk1"/>
                </a:solidFill>
                <a:latin typeface="Libre Franklin"/>
                <a:ea typeface="Libre Franklin"/>
                <a:cs typeface="Libre Franklin"/>
                <a:sym typeface="Libre Franklin"/>
              </a:defRPr>
            </a:lvl5pPr>
            <a:lvl6pPr marL="2743200" marR="0" lvl="5" indent="-355600" algn="l" rtl="0">
              <a:spcBef>
                <a:spcPts val="400"/>
              </a:spcBef>
              <a:spcAft>
                <a:spcPts val="0"/>
              </a:spcAft>
              <a:buClr>
                <a:schemeClr val="accent6"/>
              </a:buClr>
              <a:buSzPts val="2000"/>
              <a:buFont typeface="Noto Sans Symbols"/>
              <a:buChar char="●"/>
              <a:defRPr sz="2000" b="0" i="0" u="none" strike="noStrike" cap="none">
                <a:solidFill>
                  <a:schemeClr val="dk1"/>
                </a:solidFill>
                <a:latin typeface="Libre Franklin"/>
                <a:ea typeface="Libre Franklin"/>
                <a:cs typeface="Libre Franklin"/>
                <a:sym typeface="Libre Franklin"/>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69" name="Google Shape;69;p15"/>
          <p:cNvSpPr txBox="1">
            <a:spLocks noGrp="1"/>
          </p:cNvSpPr>
          <p:nvPr>
            <p:ph type="dt" idx="10"/>
          </p:nvPr>
        </p:nvSpPr>
        <p:spPr>
          <a:xfrm>
            <a:off x="457200" y="6477000"/>
            <a:ext cx="2133600" cy="274638"/>
          </a:xfrm>
          <a:prstGeom prst="rect">
            <a:avLst/>
          </a:prstGeom>
          <a:noFill/>
          <a:ln>
            <a:noFill/>
          </a:ln>
        </p:spPr>
        <p:txBody>
          <a:bodyPr spcFirstLastPara="1" wrap="square" lIns="109725" tIns="45700" rIns="45700" bIns="0" anchor="b" anchorCtr="0">
            <a:noAutofit/>
          </a:bodyPr>
          <a:lstStyle>
            <a:lvl1pPr marR="0" lvl="0" algn="l" rtl="0">
              <a:spcBef>
                <a:spcPts val="0"/>
              </a:spcBef>
              <a:spcAft>
                <a:spcPts val="0"/>
              </a:spcAft>
              <a:buSzPts val="1400"/>
              <a:buNone/>
              <a:defRPr sz="1200" b="0" i="0" u="none" strike="noStrike" cap="none">
                <a:solidFill>
                  <a:srgbClr val="41414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70" name="Google Shape;70;p15"/>
          <p:cNvSpPr txBox="1">
            <a:spLocks noGrp="1"/>
          </p:cNvSpPr>
          <p:nvPr>
            <p:ph type="ftr" idx="11"/>
          </p:nvPr>
        </p:nvSpPr>
        <p:spPr>
          <a:xfrm>
            <a:off x="2640013" y="6477000"/>
            <a:ext cx="5508625" cy="274638"/>
          </a:xfrm>
          <a:prstGeom prst="rect">
            <a:avLst/>
          </a:prstGeom>
          <a:noFill/>
          <a:ln>
            <a:noFill/>
          </a:ln>
        </p:spPr>
        <p:txBody>
          <a:bodyPr spcFirstLastPara="1" wrap="square" lIns="45700" tIns="45700" rIns="45700" bIns="0" anchor="b" anchorCtr="0">
            <a:noAutofit/>
          </a:bodyPr>
          <a:lstStyle>
            <a:lvl1pPr marR="0" lvl="0" algn="l" rtl="0">
              <a:spcBef>
                <a:spcPts val="0"/>
              </a:spcBef>
              <a:spcAft>
                <a:spcPts val="0"/>
              </a:spcAft>
              <a:buSzPts val="1400"/>
              <a:buNone/>
              <a:defRPr sz="1200" b="0" i="0" u="none" strike="noStrike" cap="none">
                <a:solidFill>
                  <a:srgbClr val="41414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71" name="Google Shape;71;p15"/>
          <p:cNvSpPr txBox="1">
            <a:spLocks noGrp="1"/>
          </p:cNvSpPr>
          <p:nvPr>
            <p:ph type="sldNum" idx="12"/>
          </p:nvPr>
        </p:nvSpPr>
        <p:spPr>
          <a:xfrm>
            <a:off x="8204201" y="6477000"/>
            <a:ext cx="733425" cy="274638"/>
          </a:xfrm>
          <a:prstGeom prst="rect">
            <a:avLst/>
          </a:prstGeom>
          <a:noFill/>
          <a:ln>
            <a:noFill/>
          </a:ln>
        </p:spPr>
        <p:txBody>
          <a:bodyPr spcFirstLastPara="1" wrap="square" lIns="91425" tIns="45700" rIns="91425" bIns="0" anchor="b" anchorCtr="0">
            <a:noAutofit/>
          </a:bodyPr>
          <a:lstStyle>
            <a:lvl1pPr marL="0" marR="0" lvl="0" indent="0" algn="r" rtl="0">
              <a:spcBef>
                <a:spcPts val="0"/>
              </a:spcBef>
              <a:spcAft>
                <a:spcPts val="0"/>
              </a:spcAft>
              <a:buNone/>
              <a:defRPr sz="1200" b="0" i="0" u="none" strike="noStrike" cap="none">
                <a:solidFill>
                  <a:srgbClr val="414141"/>
                </a:solidFill>
                <a:latin typeface="Libre Franklin"/>
                <a:ea typeface="Libre Franklin"/>
                <a:cs typeface="Libre Franklin"/>
                <a:sym typeface="Libre Franklin"/>
              </a:defRPr>
            </a:lvl1pPr>
            <a:lvl2pPr marL="0" marR="0" lvl="1" indent="0" algn="r" rtl="0">
              <a:spcBef>
                <a:spcPts val="0"/>
              </a:spcBef>
              <a:spcAft>
                <a:spcPts val="0"/>
              </a:spcAft>
              <a:buNone/>
              <a:defRPr sz="1200" b="0" i="0" u="none" strike="noStrike" cap="none">
                <a:solidFill>
                  <a:srgbClr val="414141"/>
                </a:solidFill>
                <a:latin typeface="Libre Franklin"/>
                <a:ea typeface="Libre Franklin"/>
                <a:cs typeface="Libre Franklin"/>
                <a:sym typeface="Libre Franklin"/>
              </a:defRPr>
            </a:lvl2pPr>
            <a:lvl3pPr marL="0" marR="0" lvl="2" indent="0" algn="r" rtl="0">
              <a:spcBef>
                <a:spcPts val="0"/>
              </a:spcBef>
              <a:spcAft>
                <a:spcPts val="0"/>
              </a:spcAft>
              <a:buNone/>
              <a:defRPr sz="1200" b="0" i="0" u="none" strike="noStrike" cap="none">
                <a:solidFill>
                  <a:srgbClr val="414141"/>
                </a:solidFill>
                <a:latin typeface="Libre Franklin"/>
                <a:ea typeface="Libre Franklin"/>
                <a:cs typeface="Libre Franklin"/>
                <a:sym typeface="Libre Franklin"/>
              </a:defRPr>
            </a:lvl3pPr>
            <a:lvl4pPr marL="0" marR="0" lvl="3" indent="0" algn="r" rtl="0">
              <a:spcBef>
                <a:spcPts val="0"/>
              </a:spcBef>
              <a:spcAft>
                <a:spcPts val="0"/>
              </a:spcAft>
              <a:buNone/>
              <a:defRPr sz="1200" b="0" i="0" u="none" strike="noStrike" cap="none">
                <a:solidFill>
                  <a:srgbClr val="414141"/>
                </a:solidFill>
                <a:latin typeface="Libre Franklin"/>
                <a:ea typeface="Libre Franklin"/>
                <a:cs typeface="Libre Franklin"/>
                <a:sym typeface="Libre Franklin"/>
              </a:defRPr>
            </a:lvl4pPr>
            <a:lvl5pPr marL="0" marR="0" lvl="4" indent="0" algn="r" rtl="0">
              <a:spcBef>
                <a:spcPts val="0"/>
              </a:spcBef>
              <a:spcAft>
                <a:spcPts val="0"/>
              </a:spcAft>
              <a:buNone/>
              <a:defRPr sz="1200" b="0" i="0" u="none" strike="noStrike" cap="none">
                <a:solidFill>
                  <a:srgbClr val="414141"/>
                </a:solidFill>
                <a:latin typeface="Libre Franklin"/>
                <a:ea typeface="Libre Franklin"/>
                <a:cs typeface="Libre Franklin"/>
                <a:sym typeface="Libre Franklin"/>
              </a:defRPr>
            </a:lvl5pPr>
            <a:lvl6pPr marL="0" marR="0" lvl="5" indent="0" algn="r" rtl="0">
              <a:spcBef>
                <a:spcPts val="0"/>
              </a:spcBef>
              <a:spcAft>
                <a:spcPts val="0"/>
              </a:spcAft>
              <a:buNone/>
              <a:defRPr sz="1200" b="0" i="0" u="none" strike="noStrike" cap="none">
                <a:solidFill>
                  <a:srgbClr val="414141"/>
                </a:solidFill>
                <a:latin typeface="Libre Franklin"/>
                <a:ea typeface="Libre Franklin"/>
                <a:cs typeface="Libre Franklin"/>
                <a:sym typeface="Libre Franklin"/>
              </a:defRPr>
            </a:lvl6pPr>
            <a:lvl7pPr marL="0" marR="0" lvl="6" indent="0" algn="r" rtl="0">
              <a:spcBef>
                <a:spcPts val="0"/>
              </a:spcBef>
              <a:spcAft>
                <a:spcPts val="0"/>
              </a:spcAft>
              <a:buNone/>
              <a:defRPr sz="1200" b="0" i="0" u="none" strike="noStrike" cap="none">
                <a:solidFill>
                  <a:srgbClr val="414141"/>
                </a:solidFill>
                <a:latin typeface="Libre Franklin"/>
                <a:ea typeface="Libre Franklin"/>
                <a:cs typeface="Libre Franklin"/>
                <a:sym typeface="Libre Franklin"/>
              </a:defRPr>
            </a:lvl7pPr>
            <a:lvl8pPr marL="0" marR="0" lvl="7" indent="0" algn="r" rtl="0">
              <a:spcBef>
                <a:spcPts val="0"/>
              </a:spcBef>
              <a:spcAft>
                <a:spcPts val="0"/>
              </a:spcAft>
              <a:buNone/>
              <a:defRPr sz="1200" b="0" i="0" u="none" strike="noStrike" cap="none">
                <a:solidFill>
                  <a:srgbClr val="414141"/>
                </a:solidFill>
                <a:latin typeface="Libre Franklin"/>
                <a:ea typeface="Libre Franklin"/>
                <a:cs typeface="Libre Franklin"/>
                <a:sym typeface="Libre Franklin"/>
              </a:defRPr>
            </a:lvl8pPr>
            <a:lvl9pPr marL="0" marR="0" lvl="8" indent="0" algn="r" rtl="0">
              <a:spcBef>
                <a:spcPts val="0"/>
              </a:spcBef>
              <a:spcAft>
                <a:spcPts val="0"/>
              </a:spcAft>
              <a:buNone/>
              <a:defRPr sz="1200" b="0" i="0" u="none" strike="noStrike" cap="none">
                <a:solidFill>
                  <a:srgbClr val="41414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
        <p:cNvGrpSpPr/>
        <p:nvPr/>
      </p:nvGrpSpPr>
      <p:grpSpPr>
        <a:xfrm>
          <a:off x="0" y="0"/>
          <a:ext cx="0" cy="0"/>
          <a:chOff x="0" y="0"/>
          <a:chExt cx="0" cy="0"/>
        </a:xfrm>
      </p:grpSpPr>
      <p:sp>
        <p:nvSpPr>
          <p:cNvPr id="134" name="Google Shape;134;p25"/>
          <p:cNvSpPr/>
          <p:nvPr/>
        </p:nvSpPr>
        <p:spPr>
          <a:xfrm>
            <a:off x="0" y="1436688"/>
            <a:ext cx="9144000" cy="44400"/>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135" name="Google Shape;135;p25"/>
          <p:cNvSpPr/>
          <p:nvPr/>
        </p:nvSpPr>
        <p:spPr>
          <a:xfrm>
            <a:off x="0" y="1"/>
            <a:ext cx="9144000" cy="14337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Quattrocento Sans"/>
              <a:ea typeface="Quattrocento Sans"/>
              <a:cs typeface="Quattrocento Sans"/>
              <a:sym typeface="Quattrocento Sans"/>
            </a:endParaRPr>
          </a:p>
        </p:txBody>
      </p:sp>
      <p:sp>
        <p:nvSpPr>
          <p:cNvPr id="136" name="Google Shape;136;p25"/>
          <p:cNvSpPr txBox="1">
            <a:spLocks noGrp="1"/>
          </p:cNvSpPr>
          <p:nvPr>
            <p:ph type="title"/>
          </p:nvPr>
        </p:nvSpPr>
        <p:spPr>
          <a:xfrm>
            <a:off x="304800" y="152400"/>
            <a:ext cx="8382000" cy="1250700"/>
          </a:xfrm>
          <a:prstGeom prst="rect">
            <a:avLst/>
          </a:prstGeom>
          <a:noFill/>
          <a:ln>
            <a:noFill/>
          </a:ln>
        </p:spPr>
        <p:txBody>
          <a:bodyPr spcFirstLastPara="1" wrap="square" lIns="68575" tIns="34275" rIns="34275" bIns="34275" anchor="ctr" anchorCtr="0">
            <a:noAutofit/>
          </a:bodyPr>
          <a:lstStyle>
            <a:lvl1pPr marR="0" lvl="0" algn="l" rtl="0">
              <a:lnSpc>
                <a:spcPct val="100000"/>
              </a:lnSpc>
              <a:spcBef>
                <a:spcPts val="0"/>
              </a:spcBef>
              <a:spcAft>
                <a:spcPts val="0"/>
              </a:spcAft>
              <a:buClr>
                <a:srgbClr val="000000"/>
              </a:buClr>
              <a:buSzPts val="1100"/>
              <a:buFont typeface="Arial"/>
              <a:buNone/>
              <a:defRPr sz="3400" b="1" i="0" u="none" strike="noStrike" cap="none">
                <a:solidFill>
                  <a:schemeClr val="lt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100"/>
              <a:buFont typeface="Arial"/>
              <a:buNone/>
              <a:defRPr sz="34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Clr>
                <a:srgbClr val="000000"/>
              </a:buClr>
              <a:buSzPts val="1100"/>
              <a:buFont typeface="Arial"/>
              <a:buNone/>
              <a:defRPr sz="34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Clr>
                <a:srgbClr val="000000"/>
              </a:buClr>
              <a:buSzPts val="1100"/>
              <a:buFont typeface="Arial"/>
              <a:buNone/>
              <a:defRPr sz="34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Clr>
                <a:srgbClr val="000000"/>
              </a:buClr>
              <a:buSzPts val="1100"/>
              <a:buFont typeface="Arial"/>
              <a:buNone/>
              <a:defRPr sz="34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Clr>
                <a:srgbClr val="000000"/>
              </a:buClr>
              <a:buSzPts val="1100"/>
              <a:buFont typeface="Arial"/>
              <a:buNone/>
              <a:defRPr sz="34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Clr>
                <a:srgbClr val="000000"/>
              </a:buClr>
              <a:buSzPts val="1100"/>
              <a:buFont typeface="Arial"/>
              <a:buNone/>
              <a:defRPr sz="34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Clr>
                <a:srgbClr val="000000"/>
              </a:buClr>
              <a:buSzPts val="1100"/>
              <a:buFont typeface="Arial"/>
              <a:buNone/>
              <a:defRPr sz="34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Clr>
                <a:srgbClr val="000000"/>
              </a:buClr>
              <a:buSzPts val="1100"/>
              <a:buFont typeface="Arial"/>
              <a:buNone/>
              <a:defRPr sz="3400" b="0" i="0" u="none" strike="noStrike" cap="none">
                <a:solidFill>
                  <a:schemeClr val="lt1"/>
                </a:solidFill>
                <a:latin typeface="Corbel"/>
                <a:ea typeface="Corbel"/>
                <a:cs typeface="Corbel"/>
                <a:sym typeface="Corbel"/>
              </a:defRPr>
            </a:lvl9pPr>
          </a:lstStyle>
          <a:p>
            <a:endParaRPr/>
          </a:p>
        </p:txBody>
      </p:sp>
      <p:sp>
        <p:nvSpPr>
          <p:cNvPr id="137" name="Google Shape;137;p25"/>
          <p:cNvSpPr txBox="1">
            <a:spLocks noGrp="1"/>
          </p:cNvSpPr>
          <p:nvPr>
            <p:ph type="body" idx="1"/>
          </p:nvPr>
        </p:nvSpPr>
        <p:spPr>
          <a:xfrm>
            <a:off x="304800" y="1774825"/>
            <a:ext cx="8382000" cy="4626000"/>
          </a:xfrm>
          <a:prstGeom prst="rect">
            <a:avLst/>
          </a:prstGeom>
          <a:noFill/>
          <a:ln>
            <a:noFill/>
          </a:ln>
        </p:spPr>
        <p:txBody>
          <a:bodyPr spcFirstLastPara="1" wrap="square" lIns="41150" tIns="68575" rIns="68575" bIns="34275" anchor="t" anchorCtr="0">
            <a:noAutofit/>
          </a:bodyPr>
          <a:lstStyle>
            <a:lvl1pPr marL="457200" marR="0" lvl="0" indent="-349250" algn="l" rtl="0">
              <a:lnSpc>
                <a:spcPct val="100000"/>
              </a:lnSpc>
              <a:spcBef>
                <a:spcPts val="0"/>
              </a:spcBef>
              <a:spcAft>
                <a:spcPts val="0"/>
              </a:spcAft>
              <a:buClr>
                <a:schemeClr val="accent1"/>
              </a:buClr>
              <a:buSzPts val="1900"/>
              <a:buFont typeface="Noto Sans Symbols"/>
              <a:buChar char="◼"/>
              <a:defRPr sz="2400" b="0" i="0" u="none" strike="noStrike" cap="none">
                <a:solidFill>
                  <a:schemeClr val="dk1"/>
                </a:solidFill>
                <a:latin typeface="Quattrocento Sans"/>
                <a:ea typeface="Quattrocento Sans"/>
                <a:cs typeface="Quattrocento Sans"/>
                <a:sym typeface="Quattrocento Sans"/>
              </a:defRPr>
            </a:lvl1pPr>
            <a:lvl2pPr marL="914400" marR="0" lvl="1" indent="-349250" algn="l" rtl="0">
              <a:lnSpc>
                <a:spcPct val="100000"/>
              </a:lnSpc>
              <a:spcBef>
                <a:spcPts val="400"/>
              </a:spcBef>
              <a:spcAft>
                <a:spcPts val="0"/>
              </a:spcAft>
              <a:buClr>
                <a:schemeClr val="accent2"/>
              </a:buClr>
              <a:buSzPts val="1900"/>
              <a:buFont typeface="Noto Sans Symbols"/>
              <a:buChar char="▪"/>
              <a:defRPr sz="2100" b="0" i="0" u="none" strike="noStrike" cap="none">
                <a:solidFill>
                  <a:schemeClr val="dk1"/>
                </a:solidFill>
                <a:latin typeface="Quattrocento Sans"/>
                <a:ea typeface="Quattrocento Sans"/>
                <a:cs typeface="Quattrocento Sans"/>
                <a:sym typeface="Quattrocento Sans"/>
              </a:defRPr>
            </a:lvl2pPr>
            <a:lvl3pPr marL="1371600" marR="0" lvl="2" indent="-342900" algn="l" rtl="0">
              <a:lnSpc>
                <a:spcPct val="100000"/>
              </a:lnSpc>
              <a:spcBef>
                <a:spcPts val="400"/>
              </a:spcBef>
              <a:spcAft>
                <a:spcPts val="0"/>
              </a:spcAft>
              <a:buClr>
                <a:srgbClr val="C32D2E"/>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3pPr>
            <a:lvl4pPr marL="1828800" marR="0" lvl="3" indent="-323850" algn="l" rtl="0">
              <a:lnSpc>
                <a:spcPct val="100000"/>
              </a:lnSpc>
              <a:spcBef>
                <a:spcPts val="300"/>
              </a:spcBef>
              <a:spcAft>
                <a:spcPts val="0"/>
              </a:spcAft>
              <a:buClr>
                <a:srgbClr val="84AA33"/>
              </a:buClr>
              <a:buSzPts val="1500"/>
              <a:buFont typeface="Arial"/>
              <a:buChar char="▪"/>
              <a:defRPr sz="1500" b="0" i="0" u="none" strike="noStrike" cap="none">
                <a:solidFill>
                  <a:schemeClr val="dk1"/>
                </a:solidFill>
                <a:latin typeface="Quattrocento Sans"/>
                <a:ea typeface="Quattrocento Sans"/>
                <a:cs typeface="Quattrocento Sans"/>
                <a:sym typeface="Quattrocento Sans"/>
              </a:defRPr>
            </a:lvl4pPr>
            <a:lvl5pPr marL="2286000" marR="0" lvl="4" indent="-323850" algn="l" rtl="0">
              <a:lnSpc>
                <a:spcPct val="100000"/>
              </a:lnSpc>
              <a:spcBef>
                <a:spcPts val="300"/>
              </a:spcBef>
              <a:spcAft>
                <a:spcPts val="0"/>
              </a:spcAft>
              <a:buClr>
                <a:srgbClr val="964305"/>
              </a:buClr>
              <a:buSzPts val="1500"/>
              <a:buFont typeface="Noto Sans Symbols"/>
              <a:buChar char="🢝"/>
              <a:defRPr sz="1500" b="0" i="0" u="none" strike="noStrike" cap="none">
                <a:solidFill>
                  <a:schemeClr val="dk1"/>
                </a:solidFill>
                <a:latin typeface="Quattrocento Sans"/>
                <a:ea typeface="Quattrocento Sans"/>
                <a:cs typeface="Quattrocento Sans"/>
                <a:sym typeface="Quattrocento Sans"/>
              </a:defRPr>
            </a:lvl5pPr>
            <a:lvl6pPr marL="2743200" marR="0" lvl="5" indent="-323850" algn="l" rtl="0">
              <a:lnSpc>
                <a:spcPct val="100000"/>
              </a:lnSpc>
              <a:spcBef>
                <a:spcPts val="300"/>
              </a:spcBef>
              <a:spcAft>
                <a:spcPts val="0"/>
              </a:spcAft>
              <a:buClr>
                <a:schemeClr val="accent6"/>
              </a:buClr>
              <a:buSzPts val="1500"/>
              <a:buFont typeface="Noto Sans Symbols"/>
              <a:buChar char="●"/>
              <a:defRPr sz="15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100000"/>
              </a:lnSpc>
              <a:spcBef>
                <a:spcPts val="300"/>
              </a:spcBef>
              <a:spcAft>
                <a:spcPts val="0"/>
              </a:spcAft>
              <a:buClr>
                <a:schemeClr val="accent1"/>
              </a:buClr>
              <a:buSzPts val="1400"/>
              <a:buFont typeface="Noto Sans Symbols"/>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100000"/>
              </a:lnSpc>
              <a:spcBef>
                <a:spcPts val="300"/>
              </a:spcBef>
              <a:spcAft>
                <a:spcPts val="0"/>
              </a:spcAft>
              <a:buClr>
                <a:schemeClr val="accent2"/>
              </a:buClr>
              <a:buSzPts val="1400"/>
              <a:buFont typeface="Noto Sans Symbols"/>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100000"/>
              </a:lnSpc>
              <a:spcBef>
                <a:spcPts val="300"/>
              </a:spcBef>
              <a:spcAft>
                <a:spcPts val="0"/>
              </a:spcAft>
              <a:buClr>
                <a:schemeClr val="accent3"/>
              </a:buClr>
              <a:buSzPts val="1400"/>
              <a:buFont typeface="Noto Sans Symbols"/>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38" name="Google Shape;138;p25"/>
          <p:cNvSpPr txBox="1">
            <a:spLocks noGrp="1"/>
          </p:cNvSpPr>
          <p:nvPr>
            <p:ph type="dt" idx="10"/>
          </p:nvPr>
        </p:nvSpPr>
        <p:spPr>
          <a:xfrm>
            <a:off x="457200" y="6477000"/>
            <a:ext cx="2133600" cy="274800"/>
          </a:xfrm>
          <a:prstGeom prst="rect">
            <a:avLst/>
          </a:prstGeom>
          <a:noFill/>
          <a:ln>
            <a:noFill/>
          </a:ln>
        </p:spPr>
        <p:txBody>
          <a:bodyPr spcFirstLastPara="1" wrap="square" lIns="82300" tIns="34275" rIns="34275" bIns="0" anchor="b"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41414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39" name="Google Shape;139;p25"/>
          <p:cNvSpPr txBox="1">
            <a:spLocks noGrp="1"/>
          </p:cNvSpPr>
          <p:nvPr>
            <p:ph type="ftr" idx="11"/>
          </p:nvPr>
        </p:nvSpPr>
        <p:spPr>
          <a:xfrm>
            <a:off x="2640013" y="6477000"/>
            <a:ext cx="5508600" cy="274800"/>
          </a:xfrm>
          <a:prstGeom prst="rect">
            <a:avLst/>
          </a:prstGeom>
          <a:noFill/>
          <a:ln>
            <a:noFill/>
          </a:ln>
        </p:spPr>
        <p:txBody>
          <a:bodyPr spcFirstLastPara="1" wrap="square" lIns="34275" tIns="34275" rIns="34275" bIns="0" anchor="b"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41414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40" name="Google Shape;140;p25"/>
          <p:cNvSpPr txBox="1">
            <a:spLocks noGrp="1"/>
          </p:cNvSpPr>
          <p:nvPr>
            <p:ph type="sldNum" idx="12"/>
          </p:nvPr>
        </p:nvSpPr>
        <p:spPr>
          <a:xfrm>
            <a:off x="8204201" y="6477000"/>
            <a:ext cx="733500" cy="274800"/>
          </a:xfrm>
          <a:prstGeom prst="rect">
            <a:avLst/>
          </a:prstGeom>
          <a:noFill/>
          <a:ln>
            <a:noFill/>
          </a:ln>
        </p:spPr>
        <p:txBody>
          <a:bodyPr spcFirstLastPara="1" wrap="square" lIns="68575" tIns="34275" rIns="68575" bIns="0" anchor="b"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41414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3"/>
          <p:cNvSpPr txBox="1">
            <a:spLocks noGrp="1"/>
          </p:cNvSpPr>
          <p:nvPr>
            <p:ph type="title"/>
          </p:nvPr>
        </p:nvSpPr>
        <p:spPr>
          <a:xfrm>
            <a:off x="381000" y="121201"/>
            <a:ext cx="8382000" cy="1293300"/>
          </a:xfrm>
          <a:prstGeom prst="rect">
            <a:avLst/>
          </a:prstGeom>
          <a:noFill/>
          <a:ln>
            <a:noFill/>
          </a:ln>
        </p:spPr>
        <p:txBody>
          <a:bodyPr spcFirstLastPara="1" wrap="square" lIns="68575" tIns="34275" rIns="34275" bIns="34275" anchor="ctr" anchorCtr="0">
            <a:noAutofit/>
          </a:bodyPr>
          <a:lstStyle/>
          <a:p>
            <a:pPr marL="0" lvl="0" indent="0" algn="l" rtl="0">
              <a:lnSpc>
                <a:spcPct val="100000"/>
              </a:lnSpc>
              <a:spcBef>
                <a:spcPts val="0"/>
              </a:spcBef>
              <a:spcAft>
                <a:spcPts val="0"/>
              </a:spcAft>
              <a:buSzPts val="1100"/>
              <a:buNone/>
            </a:pPr>
            <a:endParaRPr>
              <a:latin typeface="Arial"/>
              <a:ea typeface="Arial"/>
              <a:cs typeface="Arial"/>
              <a:sym typeface="Arial"/>
            </a:endParaRPr>
          </a:p>
          <a:p>
            <a:pPr marL="0" lvl="0" indent="0" algn="l" rtl="0">
              <a:lnSpc>
                <a:spcPct val="100000"/>
              </a:lnSpc>
              <a:spcBef>
                <a:spcPts val="0"/>
              </a:spcBef>
              <a:spcAft>
                <a:spcPts val="0"/>
              </a:spcAft>
              <a:buSzPts val="1100"/>
              <a:buNone/>
            </a:pPr>
            <a:r>
              <a:rPr lang="en">
                <a:latin typeface="Arial"/>
                <a:ea typeface="Arial"/>
                <a:cs typeface="Arial"/>
                <a:sym typeface="Arial"/>
              </a:rPr>
              <a:t>FY22 MA Early College State Budget Needs </a:t>
            </a:r>
            <a:endParaRPr>
              <a:latin typeface="Arial"/>
              <a:ea typeface="Arial"/>
              <a:cs typeface="Arial"/>
              <a:sym typeface="Arial"/>
            </a:endParaRPr>
          </a:p>
          <a:p>
            <a:pPr marL="0" lvl="0" indent="0" algn="l" rtl="0">
              <a:lnSpc>
                <a:spcPct val="100000"/>
              </a:lnSpc>
              <a:spcBef>
                <a:spcPts val="0"/>
              </a:spcBef>
              <a:spcAft>
                <a:spcPts val="0"/>
              </a:spcAft>
              <a:buSzPts val="1100"/>
              <a:buNone/>
            </a:pPr>
            <a:r>
              <a:rPr lang="en">
                <a:latin typeface="Arial"/>
                <a:ea typeface="Arial"/>
                <a:cs typeface="Arial"/>
                <a:sym typeface="Arial"/>
              </a:rPr>
              <a:t>ECJC Recommendation to BHE</a:t>
            </a:r>
            <a:endParaRPr>
              <a:latin typeface="Arial"/>
              <a:ea typeface="Arial"/>
              <a:cs typeface="Arial"/>
              <a:sym typeface="Arial"/>
            </a:endParaRPr>
          </a:p>
          <a:p>
            <a:pPr marL="0" lvl="0" indent="0" algn="l" rtl="0">
              <a:lnSpc>
                <a:spcPct val="100000"/>
              </a:lnSpc>
              <a:spcBef>
                <a:spcPts val="0"/>
              </a:spcBef>
              <a:spcAft>
                <a:spcPts val="0"/>
              </a:spcAft>
              <a:buSzPts val="1100"/>
              <a:buNone/>
            </a:pPr>
            <a:endParaRPr>
              <a:latin typeface="Arial"/>
              <a:ea typeface="Arial"/>
              <a:cs typeface="Arial"/>
              <a:sym typeface="Arial"/>
            </a:endParaRPr>
          </a:p>
        </p:txBody>
      </p:sp>
      <p:sp>
        <p:nvSpPr>
          <p:cNvPr id="195" name="Google Shape;195;p33"/>
          <p:cNvSpPr txBox="1"/>
          <p:nvPr/>
        </p:nvSpPr>
        <p:spPr>
          <a:xfrm>
            <a:off x="439350" y="1647100"/>
            <a:ext cx="8171400" cy="48519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chemeClr val="dk1"/>
              </a:buClr>
              <a:buSzPts val="1600"/>
              <a:buChar char="●"/>
            </a:pPr>
            <a:r>
              <a:rPr lang="en" sz="1600" b="1">
                <a:solidFill>
                  <a:schemeClr val="dk1"/>
                </a:solidFill>
              </a:rPr>
              <a:t>FY22 funding recommendation</a:t>
            </a:r>
            <a:r>
              <a:rPr lang="en" sz="1600">
                <a:solidFill>
                  <a:schemeClr val="dk1"/>
                </a:solidFill>
              </a:rPr>
              <a:t>: in accordance with the ECJC’s charge, and respectfully acknowledging current budget uncertainties, the ECJC recommends the following allocation for the FY22 state budget: </a:t>
            </a:r>
            <a:endParaRPr sz="1600">
              <a:solidFill>
                <a:srgbClr val="B7B7B7"/>
              </a:solidFill>
            </a:endParaRPr>
          </a:p>
          <a:p>
            <a:pPr marL="914400" lvl="1" indent="-330200" algn="l" rtl="0">
              <a:lnSpc>
                <a:spcPct val="115000"/>
              </a:lnSpc>
              <a:spcBef>
                <a:spcPts val="1000"/>
              </a:spcBef>
              <a:spcAft>
                <a:spcPts val="0"/>
              </a:spcAft>
              <a:buClr>
                <a:schemeClr val="dk1"/>
              </a:buClr>
              <a:buSzPts val="1600"/>
              <a:buChar char="○"/>
            </a:pPr>
            <a:r>
              <a:rPr lang="en" sz="1600" u="sng">
                <a:solidFill>
                  <a:schemeClr val="dk1"/>
                </a:solidFill>
              </a:rPr>
              <a:t>Concurrent and Dual Enrollment Programs line item (7066-0019)</a:t>
            </a:r>
            <a:r>
              <a:rPr lang="en" sz="1600">
                <a:solidFill>
                  <a:schemeClr val="dk1"/>
                </a:solidFill>
              </a:rPr>
              <a:t>:  increase funding for Early College uses from $2M (FY21) to $6.4M. </a:t>
            </a:r>
            <a:endParaRPr sz="1600">
              <a:solidFill>
                <a:schemeClr val="dk1"/>
              </a:solidFill>
            </a:endParaRPr>
          </a:p>
          <a:p>
            <a:pPr marL="457200" lvl="0" indent="-330200" algn="l" rtl="0">
              <a:lnSpc>
                <a:spcPct val="115000"/>
              </a:lnSpc>
              <a:spcBef>
                <a:spcPts val="1000"/>
              </a:spcBef>
              <a:spcAft>
                <a:spcPts val="0"/>
              </a:spcAft>
              <a:buClr>
                <a:schemeClr val="dk1"/>
              </a:buClr>
              <a:buSzPts val="1600"/>
              <a:buChar char="●"/>
            </a:pPr>
            <a:r>
              <a:rPr lang="en" sz="1600" b="1">
                <a:solidFill>
                  <a:schemeClr val="dk1"/>
                </a:solidFill>
              </a:rPr>
              <a:t>Student impact</a:t>
            </a:r>
            <a:r>
              <a:rPr lang="en" sz="1600">
                <a:solidFill>
                  <a:schemeClr val="dk1"/>
                </a:solidFill>
              </a:rPr>
              <a:t>: This recommendation represents funding growth needed to allow an estimated 5,951 high school students at 28 early college high school programs across the state take 15,828 courses, which is about 1,500 full-time college-years of credit. This would sustain current Early College students and programs as well as approve five new, select, high quality programs for designation. </a:t>
            </a:r>
            <a:endParaRPr sz="1600">
              <a:solidFill>
                <a:schemeClr val="dk1"/>
              </a:solidFill>
            </a:endParaRPr>
          </a:p>
          <a:p>
            <a:pPr marL="457200" lvl="0" indent="-330200" algn="l" rtl="0">
              <a:lnSpc>
                <a:spcPct val="115000"/>
              </a:lnSpc>
              <a:spcBef>
                <a:spcPts val="1000"/>
              </a:spcBef>
              <a:spcAft>
                <a:spcPts val="0"/>
              </a:spcAft>
              <a:buClr>
                <a:schemeClr val="dk1"/>
              </a:buClr>
              <a:buSzPts val="1600"/>
              <a:buChar char="●"/>
            </a:pPr>
            <a:r>
              <a:rPr lang="en" sz="1600" b="1">
                <a:solidFill>
                  <a:schemeClr val="dk1"/>
                </a:solidFill>
              </a:rPr>
              <a:t>Other uses for line item</a:t>
            </a:r>
            <a:r>
              <a:rPr lang="en" sz="1600">
                <a:solidFill>
                  <a:schemeClr val="dk1"/>
                </a:solidFill>
              </a:rPr>
              <a:t>: The above recommendation does not include other potential needs and uses of this line item, particularly for dual enrollment. </a:t>
            </a:r>
            <a:endParaRPr sz="1600">
              <a:solidFill>
                <a:schemeClr val="dk1"/>
              </a:solidFill>
            </a:endParaRPr>
          </a:p>
          <a:p>
            <a:pPr marL="0" lvl="0" indent="0" algn="l" rtl="0">
              <a:lnSpc>
                <a:spcPct val="115000"/>
              </a:lnSpc>
              <a:spcBef>
                <a:spcPts val="1000"/>
              </a:spcBef>
              <a:spcAft>
                <a:spcPts val="0"/>
              </a:spcAft>
              <a:buNone/>
            </a:pPr>
            <a:endParaRPr sz="16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2"/>
          <p:cNvSpPr txBox="1">
            <a:spLocks noGrp="1"/>
          </p:cNvSpPr>
          <p:nvPr>
            <p:ph type="title"/>
          </p:nvPr>
        </p:nvSpPr>
        <p:spPr>
          <a:xfrm>
            <a:off x="381000" y="121201"/>
            <a:ext cx="8382000" cy="1293300"/>
          </a:xfrm>
          <a:prstGeom prst="rect">
            <a:avLst/>
          </a:prstGeom>
          <a:noFill/>
          <a:ln>
            <a:noFill/>
          </a:ln>
        </p:spPr>
        <p:txBody>
          <a:bodyPr spcFirstLastPara="1" wrap="square" lIns="68575" tIns="34275" rIns="34275" bIns="34275" anchor="ctr" anchorCtr="0">
            <a:noAutofit/>
          </a:bodyPr>
          <a:lstStyle/>
          <a:p>
            <a:pPr marL="0" lvl="0" indent="0" algn="l" rtl="0">
              <a:lnSpc>
                <a:spcPct val="100000"/>
              </a:lnSpc>
              <a:spcBef>
                <a:spcPts val="0"/>
              </a:spcBef>
              <a:spcAft>
                <a:spcPts val="0"/>
              </a:spcAft>
              <a:buSzPts val="1100"/>
              <a:buNone/>
            </a:pPr>
            <a:r>
              <a:rPr lang="en" sz="2900">
                <a:latin typeface="Arial"/>
                <a:ea typeface="Arial"/>
                <a:cs typeface="Arial"/>
                <a:sym typeface="Arial"/>
              </a:rPr>
              <a:t>Growth in Designated Early College Programs</a:t>
            </a:r>
            <a:endParaRPr sz="1800" b="0">
              <a:latin typeface="Arial"/>
              <a:ea typeface="Arial"/>
              <a:cs typeface="Arial"/>
              <a:sym typeface="Arial"/>
            </a:endParaRPr>
          </a:p>
        </p:txBody>
      </p:sp>
      <p:sp>
        <p:nvSpPr>
          <p:cNvPr id="260" name="Google Shape;260;p42"/>
          <p:cNvSpPr txBox="1"/>
          <p:nvPr/>
        </p:nvSpPr>
        <p:spPr>
          <a:xfrm>
            <a:off x="381000" y="1617675"/>
            <a:ext cx="8231400" cy="75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Interest and enthusiasm for this approach has grown and continues to expand across the state </a:t>
            </a:r>
            <a:endParaRPr sz="1800"/>
          </a:p>
        </p:txBody>
      </p:sp>
      <p:pic>
        <p:nvPicPr>
          <p:cNvPr id="261" name="Google Shape;261;p42" title="Points scored"/>
          <p:cNvPicPr preferRelativeResize="0"/>
          <p:nvPr/>
        </p:nvPicPr>
        <p:blipFill>
          <a:blip r:embed="rId3">
            <a:alphaModFix/>
          </a:blip>
          <a:stretch>
            <a:fillRect/>
          </a:stretch>
        </p:blipFill>
        <p:spPr>
          <a:xfrm>
            <a:off x="1549449" y="2572650"/>
            <a:ext cx="6367839" cy="3937425"/>
          </a:xfrm>
          <a:prstGeom prst="rect">
            <a:avLst/>
          </a:prstGeom>
          <a:noFill/>
          <a:ln>
            <a:noFill/>
          </a:ln>
        </p:spPr>
      </p:pic>
      <p:sp>
        <p:nvSpPr>
          <p:cNvPr id="262" name="Google Shape;262;p42"/>
          <p:cNvSpPr txBox="1"/>
          <p:nvPr/>
        </p:nvSpPr>
        <p:spPr>
          <a:xfrm>
            <a:off x="2119775" y="2572650"/>
            <a:ext cx="4904400" cy="705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500" b="1"/>
              <a:t>Number of Designated Early College Programs </a:t>
            </a:r>
            <a:endParaRPr b="1">
              <a:highlight>
                <a:srgbClr val="FFFF00"/>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3"/>
          <p:cNvSpPr txBox="1">
            <a:spLocks noGrp="1"/>
          </p:cNvSpPr>
          <p:nvPr>
            <p:ph type="title"/>
          </p:nvPr>
        </p:nvSpPr>
        <p:spPr>
          <a:xfrm>
            <a:off x="381000" y="121201"/>
            <a:ext cx="8382000" cy="1293300"/>
          </a:xfrm>
          <a:prstGeom prst="rect">
            <a:avLst/>
          </a:prstGeom>
          <a:noFill/>
          <a:ln>
            <a:noFill/>
          </a:ln>
        </p:spPr>
        <p:txBody>
          <a:bodyPr spcFirstLastPara="1" wrap="square" lIns="68575" tIns="34275" rIns="34275" bIns="34275" anchor="ctr" anchorCtr="0">
            <a:noAutofit/>
          </a:bodyPr>
          <a:lstStyle/>
          <a:p>
            <a:pPr marL="0" lvl="0" indent="0" algn="l" rtl="0">
              <a:lnSpc>
                <a:spcPct val="100000"/>
              </a:lnSpc>
              <a:spcBef>
                <a:spcPts val="0"/>
              </a:spcBef>
              <a:spcAft>
                <a:spcPts val="0"/>
              </a:spcAft>
              <a:buSzPts val="1100"/>
              <a:buNone/>
            </a:pPr>
            <a:r>
              <a:rPr lang="en" sz="2900">
                <a:latin typeface="Arial"/>
                <a:ea typeface="Arial"/>
                <a:cs typeface="Arial"/>
                <a:sym typeface="Arial"/>
              </a:rPr>
              <a:t>Growth in Student Enrollment in Early College Programs </a:t>
            </a:r>
            <a:endParaRPr sz="1800" b="0">
              <a:latin typeface="Arial"/>
              <a:ea typeface="Arial"/>
              <a:cs typeface="Arial"/>
              <a:sym typeface="Arial"/>
            </a:endParaRPr>
          </a:p>
        </p:txBody>
      </p:sp>
      <p:sp>
        <p:nvSpPr>
          <p:cNvPr id="268" name="Google Shape;268;p43"/>
          <p:cNvSpPr txBox="1"/>
          <p:nvPr/>
        </p:nvSpPr>
        <p:spPr>
          <a:xfrm>
            <a:off x="381000" y="1617675"/>
            <a:ext cx="8231400" cy="75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Interest and enthusiasm for this approach has grown and continues to expand across the state </a:t>
            </a:r>
            <a:endParaRPr sz="1800"/>
          </a:p>
        </p:txBody>
      </p:sp>
      <p:pic>
        <p:nvPicPr>
          <p:cNvPr id="269" name="Google Shape;269;p43" title="Points scored"/>
          <p:cNvPicPr preferRelativeResize="0"/>
          <p:nvPr/>
        </p:nvPicPr>
        <p:blipFill>
          <a:blip r:embed="rId3">
            <a:alphaModFix/>
          </a:blip>
          <a:stretch>
            <a:fillRect/>
          </a:stretch>
        </p:blipFill>
        <p:spPr>
          <a:xfrm>
            <a:off x="1321441" y="2572650"/>
            <a:ext cx="6304950" cy="3898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4"/>
          <p:cNvSpPr txBox="1">
            <a:spLocks noGrp="1"/>
          </p:cNvSpPr>
          <p:nvPr>
            <p:ph type="title"/>
          </p:nvPr>
        </p:nvSpPr>
        <p:spPr>
          <a:xfrm>
            <a:off x="381000" y="121201"/>
            <a:ext cx="8382000" cy="1293300"/>
          </a:xfrm>
          <a:prstGeom prst="rect">
            <a:avLst/>
          </a:prstGeom>
          <a:noFill/>
          <a:ln>
            <a:noFill/>
          </a:ln>
        </p:spPr>
        <p:txBody>
          <a:bodyPr spcFirstLastPara="1" wrap="square" lIns="68575" tIns="34275" rIns="34275" bIns="34275" anchor="ctr" anchorCtr="0">
            <a:noAutofit/>
          </a:bodyPr>
          <a:lstStyle/>
          <a:p>
            <a:pPr marL="0" lvl="0" indent="0" algn="l" rtl="0">
              <a:lnSpc>
                <a:spcPct val="100000"/>
              </a:lnSpc>
              <a:spcBef>
                <a:spcPts val="0"/>
              </a:spcBef>
              <a:spcAft>
                <a:spcPts val="0"/>
              </a:spcAft>
              <a:buSzPts val="1100"/>
              <a:buNone/>
            </a:pPr>
            <a:r>
              <a:rPr lang="en">
                <a:latin typeface="Arial"/>
                <a:ea typeface="Arial"/>
                <a:cs typeface="Arial"/>
                <a:sym typeface="Arial"/>
              </a:rPr>
              <a:t>Growth Projections and Associated Budget Needs</a:t>
            </a:r>
            <a:endParaRPr>
              <a:latin typeface="Arial"/>
              <a:ea typeface="Arial"/>
              <a:cs typeface="Arial"/>
              <a:sym typeface="Arial"/>
            </a:endParaRPr>
          </a:p>
        </p:txBody>
      </p:sp>
      <p:sp>
        <p:nvSpPr>
          <p:cNvPr id="275" name="Google Shape;275;p44"/>
          <p:cNvSpPr txBox="1"/>
          <p:nvPr/>
        </p:nvSpPr>
        <p:spPr>
          <a:xfrm>
            <a:off x="432900" y="2777750"/>
            <a:ext cx="8171400" cy="37878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Char char="●"/>
            </a:pPr>
            <a:r>
              <a:rPr lang="en" sz="1600">
                <a:solidFill>
                  <a:schemeClr val="dk1"/>
                </a:solidFill>
              </a:rPr>
              <a:t>Growth projections for Early College in the 2021-22 school year are informed by collaboration with colleagues at DHE, DESE, and EOE: </a:t>
            </a:r>
            <a:endParaRPr sz="1600">
              <a:solidFill>
                <a:schemeClr val="dk1"/>
              </a:solidFill>
            </a:endParaRPr>
          </a:p>
          <a:p>
            <a:pPr marL="914400" lvl="1" indent="-330200" algn="l" rtl="0">
              <a:spcBef>
                <a:spcPts val="1000"/>
              </a:spcBef>
              <a:spcAft>
                <a:spcPts val="0"/>
              </a:spcAft>
              <a:buClr>
                <a:schemeClr val="dk1"/>
              </a:buClr>
              <a:buSzPts val="1600"/>
              <a:buChar char="○"/>
            </a:pPr>
            <a:r>
              <a:rPr lang="en" sz="1600">
                <a:solidFill>
                  <a:schemeClr val="dk1"/>
                </a:solidFill>
              </a:rPr>
              <a:t>~6K high school students </a:t>
            </a:r>
            <a:endParaRPr sz="1600">
              <a:solidFill>
                <a:schemeClr val="dk1"/>
              </a:solidFill>
            </a:endParaRPr>
          </a:p>
          <a:p>
            <a:pPr marL="914400" lvl="1" indent="-330200" algn="l" rtl="0">
              <a:spcBef>
                <a:spcPts val="1000"/>
              </a:spcBef>
              <a:spcAft>
                <a:spcPts val="0"/>
              </a:spcAft>
              <a:buClr>
                <a:schemeClr val="dk1"/>
              </a:buClr>
              <a:buSzPts val="1600"/>
              <a:buChar char="○"/>
            </a:pPr>
            <a:r>
              <a:rPr lang="en" sz="1600">
                <a:solidFill>
                  <a:schemeClr val="dk1"/>
                </a:solidFill>
              </a:rPr>
              <a:t>28 early college programs (assumes approving five new, high quality programs for designation) </a:t>
            </a:r>
            <a:endParaRPr sz="1600">
              <a:solidFill>
                <a:schemeClr val="dk1"/>
              </a:solidFill>
            </a:endParaRPr>
          </a:p>
          <a:p>
            <a:pPr marL="914400" lvl="1" indent="-330200" algn="l" rtl="0">
              <a:spcBef>
                <a:spcPts val="1000"/>
              </a:spcBef>
              <a:spcAft>
                <a:spcPts val="0"/>
              </a:spcAft>
              <a:buClr>
                <a:schemeClr val="dk1"/>
              </a:buClr>
              <a:buSzPts val="1600"/>
              <a:buChar char="○"/>
            </a:pPr>
            <a:r>
              <a:rPr lang="en" sz="1600">
                <a:solidFill>
                  <a:schemeClr val="dk1"/>
                </a:solidFill>
              </a:rPr>
              <a:t>~16K courses (the equivalent of ~1,500 full-time college-years of credit)</a:t>
            </a:r>
            <a:endParaRPr sz="1600">
              <a:solidFill>
                <a:schemeClr val="dk1"/>
              </a:solidFill>
            </a:endParaRPr>
          </a:p>
          <a:p>
            <a:pPr marL="457200" lvl="0" indent="-330200" algn="l" rtl="0">
              <a:spcBef>
                <a:spcPts val="1000"/>
              </a:spcBef>
              <a:spcAft>
                <a:spcPts val="1000"/>
              </a:spcAft>
              <a:buClr>
                <a:schemeClr val="dk1"/>
              </a:buClr>
              <a:buSzPts val="1600"/>
              <a:buChar char="●"/>
            </a:pPr>
            <a:r>
              <a:rPr lang="en" sz="1600">
                <a:solidFill>
                  <a:schemeClr val="dk1"/>
                </a:solidFill>
              </a:rPr>
              <a:t>The $6.4M CDEP line item recommendation is consistent with this level of funding growth and assumes a reduced per-credit rate of $135/credit </a:t>
            </a:r>
            <a:endParaRPr sz="1600" b="1">
              <a:solidFill>
                <a:schemeClr val="dk1"/>
              </a:solidFill>
            </a:endParaRPr>
          </a:p>
        </p:txBody>
      </p:sp>
      <p:sp>
        <p:nvSpPr>
          <p:cNvPr id="276" name="Google Shape;276;p44"/>
          <p:cNvSpPr txBox="1"/>
          <p:nvPr/>
        </p:nvSpPr>
        <p:spPr>
          <a:xfrm>
            <a:off x="432900" y="1663225"/>
            <a:ext cx="8171400" cy="86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200" b="1">
                <a:solidFill>
                  <a:schemeClr val="dk1"/>
                </a:solidFill>
              </a:rPr>
              <a:t>Projections are informed by cross-departmental collaboration and represent meaningful and realistic growth </a:t>
            </a:r>
            <a:endParaRPr sz="22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5"/>
          <p:cNvSpPr txBox="1"/>
          <p:nvPr/>
        </p:nvSpPr>
        <p:spPr>
          <a:xfrm>
            <a:off x="439350" y="1647100"/>
            <a:ext cx="8171400" cy="48519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endParaRPr sz="1800">
              <a:solidFill>
                <a:schemeClr val="dk1"/>
              </a:solidFill>
            </a:endParaRPr>
          </a:p>
          <a:p>
            <a:pPr marL="0" lvl="0" indent="0" algn="ctr" rtl="0">
              <a:spcBef>
                <a:spcPts val="1000"/>
              </a:spcBef>
              <a:spcAft>
                <a:spcPts val="0"/>
              </a:spcAft>
              <a:buNone/>
            </a:pPr>
            <a:r>
              <a:rPr lang="en" sz="1800">
                <a:solidFill>
                  <a:schemeClr val="dk1"/>
                </a:solidFill>
              </a:rPr>
              <a:t>“In recognition of the progress and initial success of the Early College Initiative, and consistent with discussions which took place during the September 30, 2020 meeting of the Early College Joint Committee, the Board of Higher Education (BHE) intends to recommend for Fiscal Year 2022 that the Department of Higher Education’s Commonwealth Dual Enrollment Program (CDEP) line item (7066-0019) include $6.4 million for use by institutions of higher education participating in the Early College Initiative to meet the costs of college courses offered to students in designated Early College programs across the Commonwealth.  Provided further that the BHE recognizes that the final CDEP line item may also include expanded funding for other uses such as Dual Enrollment, above and beyond the $6.4 million allocation for use to support the Early College Initiative.”</a:t>
            </a:r>
            <a:endParaRPr sz="1800">
              <a:solidFill>
                <a:schemeClr val="dk1"/>
              </a:solidFill>
            </a:endParaRPr>
          </a:p>
          <a:p>
            <a:pPr marL="0" lvl="0" indent="0" algn="ctr" rtl="0">
              <a:spcBef>
                <a:spcPts val="1000"/>
              </a:spcBef>
              <a:spcAft>
                <a:spcPts val="0"/>
              </a:spcAft>
              <a:buNone/>
            </a:pPr>
            <a:endParaRPr sz="1800">
              <a:solidFill>
                <a:schemeClr val="dk1"/>
              </a:solidFill>
            </a:endParaRPr>
          </a:p>
          <a:p>
            <a:pPr marL="0" lvl="0" indent="0" algn="ctr" rtl="0">
              <a:spcBef>
                <a:spcPts val="1000"/>
              </a:spcBef>
              <a:spcAft>
                <a:spcPts val="0"/>
              </a:spcAft>
              <a:buNone/>
            </a:pPr>
            <a:r>
              <a:rPr lang="en" sz="1800">
                <a:solidFill>
                  <a:schemeClr val="dk1"/>
                </a:solidFill>
              </a:rPr>
              <a:t>No.: BHE 21-33</a:t>
            </a:r>
            <a:endParaRPr sz="1800">
              <a:solidFill>
                <a:schemeClr val="dk1"/>
              </a:solidFill>
            </a:endParaRPr>
          </a:p>
          <a:p>
            <a:pPr marL="0" lvl="0" indent="0" algn="ctr" rtl="0">
              <a:spcBef>
                <a:spcPts val="0"/>
              </a:spcBef>
              <a:spcAft>
                <a:spcPts val="0"/>
              </a:spcAft>
              <a:buNone/>
            </a:pPr>
            <a:r>
              <a:rPr lang="en" sz="1800">
                <a:solidFill>
                  <a:schemeClr val="dk1"/>
                </a:solidFill>
              </a:rPr>
              <a:t>Board date: October 20, 2020</a:t>
            </a:r>
            <a:endParaRPr sz="1800">
              <a:solidFill>
                <a:schemeClr val="dk1"/>
              </a:solidFill>
            </a:endParaRPr>
          </a:p>
        </p:txBody>
      </p:sp>
      <p:sp>
        <p:nvSpPr>
          <p:cNvPr id="282" name="Google Shape;282;p45"/>
          <p:cNvSpPr txBox="1">
            <a:spLocks noGrp="1"/>
          </p:cNvSpPr>
          <p:nvPr>
            <p:ph type="title"/>
          </p:nvPr>
        </p:nvSpPr>
        <p:spPr>
          <a:xfrm>
            <a:off x="381000" y="121201"/>
            <a:ext cx="8382000" cy="1293300"/>
          </a:xfrm>
          <a:prstGeom prst="rect">
            <a:avLst/>
          </a:prstGeom>
          <a:noFill/>
          <a:ln>
            <a:noFill/>
          </a:ln>
        </p:spPr>
        <p:txBody>
          <a:bodyPr spcFirstLastPara="1" wrap="square" lIns="68575" tIns="34275" rIns="34275" bIns="34275" anchor="ctr" anchorCtr="0">
            <a:noAutofit/>
          </a:bodyPr>
          <a:lstStyle/>
          <a:p>
            <a:pPr marL="0" lvl="0" indent="0" algn="l" rtl="0">
              <a:lnSpc>
                <a:spcPct val="100000"/>
              </a:lnSpc>
              <a:spcBef>
                <a:spcPts val="0"/>
              </a:spcBef>
              <a:spcAft>
                <a:spcPts val="0"/>
              </a:spcAft>
              <a:buSzPts val="1100"/>
              <a:buNone/>
            </a:pPr>
            <a:endParaRPr>
              <a:latin typeface="Arial"/>
              <a:ea typeface="Arial"/>
              <a:cs typeface="Arial"/>
              <a:sym typeface="Arial"/>
            </a:endParaRPr>
          </a:p>
          <a:p>
            <a:pPr marL="0" lvl="0" indent="0" algn="l" rtl="0">
              <a:lnSpc>
                <a:spcPct val="100000"/>
              </a:lnSpc>
              <a:spcBef>
                <a:spcPts val="0"/>
              </a:spcBef>
              <a:spcAft>
                <a:spcPts val="0"/>
              </a:spcAft>
              <a:buSzPts val="1100"/>
              <a:buNone/>
            </a:pPr>
            <a:r>
              <a:rPr lang="en">
                <a:latin typeface="Arial"/>
                <a:ea typeface="Arial"/>
                <a:cs typeface="Arial"/>
                <a:sym typeface="Arial"/>
              </a:rPr>
              <a:t>Resolution on Early College Funding </a:t>
            </a:r>
            <a:endParaRPr>
              <a:latin typeface="Arial"/>
              <a:ea typeface="Arial"/>
              <a:cs typeface="Arial"/>
              <a:sym typeface="Arial"/>
            </a:endParaRPr>
          </a:p>
          <a:p>
            <a:pPr marL="0" lvl="0" indent="0" algn="l" rtl="0">
              <a:lnSpc>
                <a:spcPct val="100000"/>
              </a:lnSpc>
              <a:spcBef>
                <a:spcPts val="0"/>
              </a:spcBef>
              <a:spcAft>
                <a:spcPts val="0"/>
              </a:spcAft>
              <a:buSzPts val="1100"/>
              <a:buNone/>
            </a:pPr>
            <a:endParaRPr>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4"/>
          <p:cNvSpPr txBox="1">
            <a:spLocks noGrp="1"/>
          </p:cNvSpPr>
          <p:nvPr>
            <p:ph type="ctrTitle"/>
          </p:nvPr>
        </p:nvSpPr>
        <p:spPr>
          <a:xfrm>
            <a:off x="1684020" y="1842371"/>
            <a:ext cx="5886450" cy="1483360"/>
          </a:xfrm>
          <a:prstGeom prst="rect">
            <a:avLst/>
          </a:prstGeom>
          <a:noFill/>
          <a:ln>
            <a:noFill/>
          </a:ln>
        </p:spPr>
        <p:txBody>
          <a:bodyPr spcFirstLastPara="1" wrap="square" lIns="91425" tIns="0" rIns="45700" bIns="0" anchor="b" anchorCtr="0">
            <a:noAutofit/>
          </a:bodyPr>
          <a:lstStyle/>
          <a:p>
            <a:pPr marL="0" lvl="0" indent="0" algn="ctr" rtl="0">
              <a:lnSpc>
                <a:spcPct val="90000"/>
              </a:lnSpc>
              <a:spcBef>
                <a:spcPts val="0"/>
              </a:spcBef>
              <a:spcAft>
                <a:spcPts val="0"/>
              </a:spcAft>
              <a:buNone/>
            </a:pPr>
            <a:r>
              <a:rPr lang="en" sz="4860">
                <a:latin typeface="Franklin Gothic"/>
                <a:ea typeface="Franklin Gothic"/>
                <a:cs typeface="Franklin Gothic"/>
                <a:sym typeface="Franklin Gothic"/>
              </a:rPr>
              <a:t>Massachusetts Early College Preliminary Outcomes</a:t>
            </a:r>
            <a:endParaRPr sz="4860"/>
          </a:p>
        </p:txBody>
      </p:sp>
      <p:sp>
        <p:nvSpPr>
          <p:cNvPr id="202" name="Google Shape;202;p34"/>
          <p:cNvSpPr txBox="1">
            <a:spLocks noGrp="1"/>
          </p:cNvSpPr>
          <p:nvPr>
            <p:ph type="body" idx="1"/>
          </p:nvPr>
        </p:nvSpPr>
        <p:spPr>
          <a:xfrm>
            <a:off x="2937710" y="5603956"/>
            <a:ext cx="3379069" cy="733425"/>
          </a:xfrm>
          <a:prstGeom prst="rect">
            <a:avLst/>
          </a:prstGeom>
          <a:noFill/>
          <a:ln>
            <a:noFill/>
          </a:ln>
        </p:spPr>
        <p:txBody>
          <a:bodyPr spcFirstLastPara="1" wrap="square" lIns="54850" tIns="91425" rIns="91425" bIns="45700" anchor="b" anchorCtr="0">
            <a:noAutofit/>
          </a:bodyPr>
          <a:lstStyle/>
          <a:p>
            <a:pPr marL="119062" lvl="0" indent="0" algn="ctr" rtl="0">
              <a:spcBef>
                <a:spcPts val="0"/>
              </a:spcBef>
              <a:spcAft>
                <a:spcPts val="0"/>
              </a:spcAft>
              <a:buSzPts val="1280"/>
              <a:buNone/>
            </a:pPr>
            <a:r>
              <a:rPr lang="en"/>
              <a:t>Board of Higher Education </a:t>
            </a:r>
            <a:endParaRPr/>
          </a:p>
          <a:p>
            <a:pPr marL="119062" lvl="0" indent="0" algn="ctr" rtl="0">
              <a:spcBef>
                <a:spcPts val="0"/>
              </a:spcBef>
              <a:spcAft>
                <a:spcPts val="0"/>
              </a:spcAft>
              <a:buSzPts val="1280"/>
              <a:buNone/>
            </a:pPr>
            <a:r>
              <a:rPr lang="en"/>
              <a:t>October 2020</a:t>
            </a:r>
            <a:endParaRPr/>
          </a:p>
        </p:txBody>
      </p:sp>
      <p:pic>
        <p:nvPicPr>
          <p:cNvPr id="203" name="Google Shape;203;p34" descr="Massachusetts Department of Elementary and Secondary Education logo"/>
          <p:cNvPicPr preferRelativeResize="0"/>
          <p:nvPr/>
        </p:nvPicPr>
        <p:blipFill rotWithShape="1">
          <a:blip r:embed="rId3">
            <a:alphaModFix/>
          </a:blip>
          <a:srcRect/>
          <a:stretch/>
        </p:blipFill>
        <p:spPr>
          <a:xfrm>
            <a:off x="249316" y="5867400"/>
            <a:ext cx="1434703" cy="700088"/>
          </a:xfrm>
          <a:prstGeom prst="rect">
            <a:avLst/>
          </a:prstGeom>
          <a:noFill/>
          <a:ln>
            <a:noFill/>
          </a:ln>
        </p:spPr>
      </p:pic>
      <p:sp>
        <p:nvSpPr>
          <p:cNvPr id="204" name="Google Shape;204;p34"/>
          <p:cNvSpPr txBox="1"/>
          <p:nvPr/>
        </p:nvSpPr>
        <p:spPr>
          <a:xfrm>
            <a:off x="1822721" y="3541513"/>
            <a:ext cx="5886449"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800"/>
              <a:buFont typeface="Libre Franklin Medium"/>
              <a:buNone/>
            </a:pPr>
            <a:r>
              <a:rPr lang="en" sz="1800" b="1" i="0" u="none" strike="noStrike" cap="none">
                <a:solidFill>
                  <a:srgbClr val="FFFFFF"/>
                </a:solidFill>
                <a:latin typeface="Libre Franklin Medium"/>
                <a:ea typeface="Libre Franklin Medium"/>
                <a:cs typeface="Libre Franklin Medium"/>
                <a:sym typeface="Libre Franklin Medium"/>
              </a:rPr>
              <a:t>Pierre Lucien </a:t>
            </a:r>
            <a:endParaRPr/>
          </a:p>
          <a:p>
            <a:pPr marL="0" marR="0" lvl="0" indent="0" algn="ctr" rtl="0">
              <a:lnSpc>
                <a:spcPct val="100000"/>
              </a:lnSpc>
              <a:spcBef>
                <a:spcPts val="0"/>
              </a:spcBef>
              <a:spcAft>
                <a:spcPts val="0"/>
              </a:spcAft>
              <a:buClr>
                <a:srgbClr val="FFFFFF"/>
              </a:buClr>
              <a:buSzPts val="1800"/>
              <a:buFont typeface="Libre Franklin Medium"/>
              <a:buNone/>
            </a:pPr>
            <a:r>
              <a:rPr lang="en" sz="1800" b="0" i="0" u="none" strike="noStrike" cap="none">
                <a:solidFill>
                  <a:srgbClr val="FFFFFF"/>
                </a:solidFill>
                <a:latin typeface="Libre Franklin Medium"/>
                <a:ea typeface="Libre Franklin Medium"/>
                <a:cs typeface="Libre Franklin Medium"/>
                <a:sym typeface="Libre Franklin Medium"/>
              </a:rPr>
              <a:t>Policy Analyst, Department of Elementary and Secondary Education </a:t>
            </a:r>
            <a:endParaRPr/>
          </a:p>
          <a:p>
            <a:pPr marL="0" marR="0" lvl="0" indent="0" algn="ctr" rtl="0">
              <a:lnSpc>
                <a:spcPct val="100000"/>
              </a:lnSpc>
              <a:spcBef>
                <a:spcPts val="0"/>
              </a:spcBef>
              <a:spcAft>
                <a:spcPts val="0"/>
              </a:spcAft>
              <a:buClr>
                <a:srgbClr val="FFFFFF"/>
              </a:buClr>
              <a:buSzPts val="1800"/>
              <a:buFont typeface="Libre Franklin Medium"/>
              <a:buNone/>
            </a:pPr>
            <a:r>
              <a:rPr lang="en" sz="1800" b="0" i="0" u="none" strike="noStrike" cap="none">
                <a:solidFill>
                  <a:srgbClr val="FFFFFF"/>
                </a:solidFill>
                <a:latin typeface="Libre Franklin Medium"/>
                <a:ea typeface="Libre Franklin Medium"/>
                <a:cs typeface="Libre Franklin Medium"/>
                <a:sym typeface="Libre Franklin Medium"/>
              </a:rPr>
              <a:t>Strategic Data Project (SDP) Fellow, Harvard University </a:t>
            </a:r>
            <a:endParaRPr sz="1800" b="0" i="0" u="none" strike="noStrike" cap="none">
              <a:solidFill>
                <a:srgbClr val="FFFFFF"/>
              </a:solidFill>
              <a:latin typeface="Libre Franklin"/>
              <a:ea typeface="Libre Franklin"/>
              <a:cs typeface="Libre Franklin"/>
              <a:sym typeface="Libre Frankli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5"/>
          <p:cNvSpPr txBox="1">
            <a:spLocks noGrp="1"/>
          </p:cNvSpPr>
          <p:nvPr>
            <p:ph type="ftr" idx="11"/>
          </p:nvPr>
        </p:nvSpPr>
        <p:spPr>
          <a:xfrm>
            <a:off x="686050" y="6198000"/>
            <a:ext cx="7935600" cy="355200"/>
          </a:xfrm>
          <a:prstGeom prst="rect">
            <a:avLst/>
          </a:prstGeom>
          <a:noFill/>
          <a:ln>
            <a:noFill/>
          </a:ln>
        </p:spPr>
        <p:txBody>
          <a:bodyPr spcFirstLastPara="1" wrap="square" lIns="45700" tIns="45700" rIns="45700" bIns="0" anchor="b" anchorCtr="0">
            <a:noAutofit/>
          </a:bodyPr>
          <a:lstStyle/>
          <a:p>
            <a:pPr marL="0" lvl="0" indent="0" algn="l" rtl="0">
              <a:spcBef>
                <a:spcPts val="0"/>
              </a:spcBef>
              <a:spcAft>
                <a:spcPts val="0"/>
              </a:spcAft>
              <a:buNone/>
            </a:pPr>
            <a:r>
              <a:rPr lang="en" sz="1100">
                <a:latin typeface="Arial"/>
                <a:ea typeface="Arial"/>
                <a:cs typeface="Arial"/>
                <a:sym typeface="Arial"/>
              </a:rPr>
              <a:t>*In addition, the majority of Designated EC high schools in 2019 were comprised predominantly of students of color. </a:t>
            </a:r>
            <a:endParaRPr sz="1100">
              <a:latin typeface="Arial"/>
              <a:ea typeface="Arial"/>
              <a:cs typeface="Arial"/>
              <a:sym typeface="Arial"/>
            </a:endParaRPr>
          </a:p>
        </p:txBody>
      </p:sp>
      <p:sp>
        <p:nvSpPr>
          <p:cNvPr id="211" name="Google Shape;211;p35"/>
          <p:cNvSpPr txBox="1"/>
          <p:nvPr/>
        </p:nvSpPr>
        <p:spPr>
          <a:xfrm>
            <a:off x="7133924" y="-78304"/>
            <a:ext cx="14478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b="0" i="0" u="none" strike="noStrike" cap="none">
                <a:solidFill>
                  <a:schemeClr val="dk1"/>
                </a:solidFill>
                <a:latin typeface="Libre Franklin"/>
                <a:ea typeface="Libre Franklin"/>
                <a:cs typeface="Libre Franklin"/>
                <a:sym typeface="Libre Franklin"/>
              </a:rPr>
              <a:t>*</a:t>
            </a:r>
            <a:endParaRPr/>
          </a:p>
        </p:txBody>
      </p:sp>
      <p:pic>
        <p:nvPicPr>
          <p:cNvPr id="212" name="Google Shape;212;p35"/>
          <p:cNvPicPr preferRelativeResize="0"/>
          <p:nvPr/>
        </p:nvPicPr>
        <p:blipFill>
          <a:blip r:embed="rId3">
            <a:alphaModFix/>
          </a:blip>
          <a:stretch>
            <a:fillRect/>
          </a:stretch>
        </p:blipFill>
        <p:spPr>
          <a:xfrm>
            <a:off x="750775" y="212536"/>
            <a:ext cx="7642449" cy="611394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36"/>
          <p:cNvPicPr preferRelativeResize="0"/>
          <p:nvPr/>
        </p:nvPicPr>
        <p:blipFill>
          <a:blip r:embed="rId3">
            <a:alphaModFix/>
          </a:blip>
          <a:stretch>
            <a:fillRect/>
          </a:stretch>
        </p:blipFill>
        <p:spPr>
          <a:xfrm>
            <a:off x="566038" y="224225"/>
            <a:ext cx="8011926" cy="6409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7"/>
          <p:cNvSpPr txBox="1"/>
          <p:nvPr/>
        </p:nvSpPr>
        <p:spPr>
          <a:xfrm>
            <a:off x="727725" y="6511906"/>
            <a:ext cx="7688700" cy="3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100">
                <a:solidFill>
                  <a:schemeClr val="dk1"/>
                </a:solidFill>
              </a:rPr>
              <a:t>Note: 93% of these 12</a:t>
            </a:r>
            <a:r>
              <a:rPr lang="en" sz="1100" baseline="30000">
                <a:solidFill>
                  <a:schemeClr val="dk1"/>
                </a:solidFill>
              </a:rPr>
              <a:t>th</a:t>
            </a:r>
            <a:r>
              <a:rPr lang="en" sz="1100">
                <a:solidFill>
                  <a:schemeClr val="dk1"/>
                </a:solidFill>
              </a:rPr>
              <a:t> graders enrolled in MA institutions  (77% enrolled in public higher education institutions) </a:t>
            </a:r>
            <a:endParaRPr sz="1100"/>
          </a:p>
          <a:p>
            <a:pPr marL="0" marR="0" lvl="0" indent="0" algn="l" rtl="0">
              <a:spcBef>
                <a:spcPts val="0"/>
              </a:spcBef>
              <a:spcAft>
                <a:spcPts val="0"/>
              </a:spcAft>
              <a:buNone/>
            </a:pPr>
            <a:endParaRPr sz="1100">
              <a:solidFill>
                <a:schemeClr val="dk1"/>
              </a:solidFill>
            </a:endParaRPr>
          </a:p>
        </p:txBody>
      </p:sp>
      <p:pic>
        <p:nvPicPr>
          <p:cNvPr id="224" name="Google Shape;224;p37"/>
          <p:cNvPicPr preferRelativeResize="0"/>
          <p:nvPr/>
        </p:nvPicPr>
        <p:blipFill>
          <a:blip r:embed="rId3">
            <a:alphaModFix/>
          </a:blip>
          <a:stretch>
            <a:fillRect/>
          </a:stretch>
        </p:blipFill>
        <p:spPr>
          <a:xfrm>
            <a:off x="625225" y="193250"/>
            <a:ext cx="7893701" cy="631864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38" descr="Black and Latinx EC students attend college at Higher Rates:"/>
          <p:cNvPicPr preferRelativeResize="0"/>
          <p:nvPr/>
        </p:nvPicPr>
        <p:blipFill rotWithShape="1">
          <a:blip r:embed="rId3">
            <a:alphaModFix/>
          </a:blip>
          <a:srcRect/>
          <a:stretch/>
        </p:blipFill>
        <p:spPr>
          <a:xfrm>
            <a:off x="527837" y="193663"/>
            <a:ext cx="8088325" cy="64706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9"/>
          <p:cNvSpPr txBox="1"/>
          <p:nvPr/>
        </p:nvSpPr>
        <p:spPr>
          <a:xfrm>
            <a:off x="6158484" y="2413337"/>
            <a:ext cx="260604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a:solidFill>
                  <a:schemeClr val="dk1"/>
                </a:solidFill>
                <a:latin typeface="Libre Franklin"/>
                <a:ea typeface="Libre Franklin"/>
                <a:cs typeface="Libre Franklin"/>
                <a:sym typeface="Libre Franklin"/>
              </a:rPr>
              <a:t> </a:t>
            </a:r>
            <a:endParaRPr/>
          </a:p>
        </p:txBody>
      </p:sp>
      <p:pic>
        <p:nvPicPr>
          <p:cNvPr id="237" name="Google Shape;237;p39"/>
          <p:cNvPicPr preferRelativeResize="0"/>
          <p:nvPr/>
        </p:nvPicPr>
        <p:blipFill>
          <a:blip r:embed="rId3">
            <a:alphaModFix/>
          </a:blip>
          <a:stretch>
            <a:fillRect/>
          </a:stretch>
        </p:blipFill>
        <p:spPr>
          <a:xfrm>
            <a:off x="465363" y="336138"/>
            <a:ext cx="8213274" cy="6185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0"/>
          <p:cNvSpPr txBox="1">
            <a:spLocks noGrp="1"/>
          </p:cNvSpPr>
          <p:nvPr>
            <p:ph type="ctrTitle"/>
          </p:nvPr>
        </p:nvSpPr>
        <p:spPr>
          <a:xfrm>
            <a:off x="849350" y="1842375"/>
            <a:ext cx="7266300" cy="1483500"/>
          </a:xfrm>
          <a:prstGeom prst="rect">
            <a:avLst/>
          </a:prstGeom>
          <a:noFill/>
          <a:ln>
            <a:noFill/>
          </a:ln>
        </p:spPr>
        <p:txBody>
          <a:bodyPr spcFirstLastPara="1" wrap="square" lIns="91425" tIns="0" rIns="45700" bIns="0" anchor="b" anchorCtr="0">
            <a:noAutofit/>
          </a:bodyPr>
          <a:lstStyle/>
          <a:p>
            <a:pPr marL="0" lvl="0" indent="0" algn="ctr" rtl="0">
              <a:lnSpc>
                <a:spcPct val="90000"/>
              </a:lnSpc>
              <a:spcBef>
                <a:spcPts val="0"/>
              </a:spcBef>
              <a:spcAft>
                <a:spcPts val="0"/>
              </a:spcAft>
              <a:buNone/>
            </a:pPr>
            <a:r>
              <a:rPr lang="en" sz="4860">
                <a:latin typeface="Franklin Gothic"/>
                <a:ea typeface="Franklin Gothic"/>
                <a:cs typeface="Franklin Gothic"/>
                <a:sym typeface="Franklin Gothic"/>
              </a:rPr>
              <a:t>Massachusetts Early College </a:t>
            </a:r>
            <a:r>
              <a:rPr lang="en" sz="4860"/>
              <a:t>Growth and Projected Budget Needs</a:t>
            </a:r>
            <a:endParaRPr sz="4860"/>
          </a:p>
        </p:txBody>
      </p:sp>
      <p:sp>
        <p:nvSpPr>
          <p:cNvPr id="244" name="Google Shape;244;p40"/>
          <p:cNvSpPr txBox="1">
            <a:spLocks noGrp="1"/>
          </p:cNvSpPr>
          <p:nvPr>
            <p:ph type="body" idx="1"/>
          </p:nvPr>
        </p:nvSpPr>
        <p:spPr>
          <a:xfrm>
            <a:off x="2937710" y="5603956"/>
            <a:ext cx="3379200" cy="733500"/>
          </a:xfrm>
          <a:prstGeom prst="rect">
            <a:avLst/>
          </a:prstGeom>
          <a:noFill/>
          <a:ln>
            <a:noFill/>
          </a:ln>
        </p:spPr>
        <p:txBody>
          <a:bodyPr spcFirstLastPara="1" wrap="square" lIns="54850" tIns="91425" rIns="91425" bIns="45700" anchor="b" anchorCtr="0">
            <a:noAutofit/>
          </a:bodyPr>
          <a:lstStyle/>
          <a:p>
            <a:pPr marL="119062" lvl="0" indent="0" algn="ctr" rtl="0">
              <a:spcBef>
                <a:spcPts val="0"/>
              </a:spcBef>
              <a:spcAft>
                <a:spcPts val="0"/>
              </a:spcAft>
              <a:buSzPts val="1280"/>
              <a:buNone/>
            </a:pPr>
            <a:r>
              <a:rPr lang="en"/>
              <a:t>Board of Higher Education </a:t>
            </a:r>
            <a:endParaRPr/>
          </a:p>
          <a:p>
            <a:pPr marL="119062" lvl="0" indent="0" algn="ctr" rtl="0">
              <a:spcBef>
                <a:spcPts val="0"/>
              </a:spcBef>
              <a:spcAft>
                <a:spcPts val="0"/>
              </a:spcAft>
              <a:buSzPts val="1280"/>
              <a:buNone/>
            </a:pPr>
            <a:r>
              <a:rPr lang="en"/>
              <a:t>October 2020</a:t>
            </a:r>
            <a:endParaRPr/>
          </a:p>
        </p:txBody>
      </p:sp>
      <p:pic>
        <p:nvPicPr>
          <p:cNvPr id="245" name="Google Shape;245;p40" descr="Massachusetts Department of Elementary and Secondary Education logo"/>
          <p:cNvPicPr preferRelativeResize="0"/>
          <p:nvPr/>
        </p:nvPicPr>
        <p:blipFill rotWithShape="1">
          <a:blip r:embed="rId3">
            <a:alphaModFix/>
          </a:blip>
          <a:srcRect/>
          <a:stretch/>
        </p:blipFill>
        <p:spPr>
          <a:xfrm>
            <a:off x="249316" y="5867400"/>
            <a:ext cx="1434703" cy="700088"/>
          </a:xfrm>
          <a:prstGeom prst="rect">
            <a:avLst/>
          </a:prstGeom>
          <a:noFill/>
          <a:ln>
            <a:noFill/>
          </a:ln>
        </p:spPr>
      </p:pic>
      <p:sp>
        <p:nvSpPr>
          <p:cNvPr id="246" name="Google Shape;246;p40"/>
          <p:cNvSpPr txBox="1"/>
          <p:nvPr/>
        </p:nvSpPr>
        <p:spPr>
          <a:xfrm>
            <a:off x="1822721" y="3541513"/>
            <a:ext cx="5886300" cy="92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800"/>
              <a:buFont typeface="Libre Franklin Medium"/>
              <a:buNone/>
            </a:pPr>
            <a:r>
              <a:rPr lang="en" sz="1800" b="1">
                <a:solidFill>
                  <a:srgbClr val="FFFFFF"/>
                </a:solidFill>
                <a:latin typeface="Libre Franklin Medium"/>
                <a:ea typeface="Libre Franklin Medium"/>
                <a:cs typeface="Libre Franklin Medium"/>
                <a:sym typeface="Libre Franklin Medium"/>
              </a:rPr>
              <a:t>Kristin Hunt</a:t>
            </a:r>
            <a:endParaRPr/>
          </a:p>
          <a:p>
            <a:pPr marL="0" marR="0" lvl="0" indent="0" algn="ctr" rtl="0">
              <a:lnSpc>
                <a:spcPct val="100000"/>
              </a:lnSpc>
              <a:spcBef>
                <a:spcPts val="0"/>
              </a:spcBef>
              <a:spcAft>
                <a:spcPts val="0"/>
              </a:spcAft>
              <a:buClr>
                <a:srgbClr val="FFFFFF"/>
              </a:buClr>
              <a:buSzPts val="1800"/>
              <a:buFont typeface="Libre Franklin Medium"/>
              <a:buNone/>
            </a:pPr>
            <a:r>
              <a:rPr lang="en" sz="1800">
                <a:solidFill>
                  <a:srgbClr val="FFFFFF"/>
                </a:solidFill>
                <a:latin typeface="Libre Franklin Medium"/>
                <a:ea typeface="Libre Franklin Medium"/>
                <a:cs typeface="Libre Franklin Medium"/>
                <a:sym typeface="Libre Franklin Medium"/>
              </a:rPr>
              <a:t>Director, Early College Programs</a:t>
            </a:r>
            <a:endParaRPr sz="1800">
              <a:solidFill>
                <a:srgbClr val="FFFFFF"/>
              </a:solidFill>
              <a:latin typeface="Libre Franklin Medium"/>
              <a:ea typeface="Libre Franklin Medium"/>
              <a:cs typeface="Libre Franklin Medium"/>
              <a:sym typeface="Libre Franklin Medium"/>
            </a:endParaRPr>
          </a:p>
          <a:p>
            <a:pPr marL="0" marR="0" lvl="0" indent="0" algn="ctr" rtl="0">
              <a:lnSpc>
                <a:spcPct val="100000"/>
              </a:lnSpc>
              <a:spcBef>
                <a:spcPts val="0"/>
              </a:spcBef>
              <a:spcAft>
                <a:spcPts val="0"/>
              </a:spcAft>
              <a:buClr>
                <a:srgbClr val="FFFFFF"/>
              </a:buClr>
              <a:buSzPts val="1800"/>
              <a:buFont typeface="Libre Franklin Medium"/>
              <a:buNone/>
            </a:pPr>
            <a:r>
              <a:rPr lang="en" sz="1800">
                <a:solidFill>
                  <a:srgbClr val="FFFFFF"/>
                </a:solidFill>
                <a:latin typeface="Libre Franklin Medium"/>
                <a:ea typeface="Libre Franklin Medium"/>
                <a:cs typeface="Libre Franklin Medium"/>
                <a:sym typeface="Libre Franklin Medium"/>
              </a:rPr>
              <a:t>Department of Elementary and Secondary Education</a:t>
            </a:r>
            <a:endParaRPr sz="1800">
              <a:solidFill>
                <a:srgbClr val="FFFFFF"/>
              </a:solidFill>
              <a:latin typeface="Libre Franklin Medium"/>
              <a:ea typeface="Libre Franklin Medium"/>
              <a:cs typeface="Libre Franklin Medium"/>
              <a:sym typeface="Libre Franklin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1"/>
          <p:cNvSpPr txBox="1"/>
          <p:nvPr/>
        </p:nvSpPr>
        <p:spPr>
          <a:xfrm>
            <a:off x="5491450" y="1617675"/>
            <a:ext cx="3652500" cy="508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b="1"/>
              <a:t>Participating Institutions of Higher Ed</a:t>
            </a:r>
            <a:endParaRPr sz="1300" b="1"/>
          </a:p>
          <a:p>
            <a:pPr marL="0" lvl="0" indent="0" algn="l" rtl="0">
              <a:lnSpc>
                <a:spcPct val="115000"/>
              </a:lnSpc>
              <a:spcBef>
                <a:spcPts val="0"/>
              </a:spcBef>
              <a:spcAft>
                <a:spcPts val="0"/>
              </a:spcAft>
              <a:buNone/>
            </a:pPr>
            <a:r>
              <a:rPr lang="en" sz="1300" i="1"/>
              <a:t>(Bold = new designations in 2020)</a:t>
            </a:r>
            <a:endParaRPr sz="1300" i="1"/>
          </a:p>
          <a:p>
            <a:pPr marL="457200" lvl="0" indent="-311150" algn="l" rtl="0">
              <a:lnSpc>
                <a:spcPct val="115000"/>
              </a:lnSpc>
              <a:spcBef>
                <a:spcPts val="0"/>
              </a:spcBef>
              <a:spcAft>
                <a:spcPts val="0"/>
              </a:spcAft>
              <a:buSzPts val="1300"/>
              <a:buChar char="●"/>
            </a:pPr>
            <a:r>
              <a:rPr lang="en" sz="1300" b="1"/>
              <a:t>Bridgewater State University</a:t>
            </a:r>
            <a:endParaRPr sz="1300" b="1"/>
          </a:p>
          <a:p>
            <a:pPr marL="457200" lvl="0" indent="-311150" algn="l" rtl="0">
              <a:lnSpc>
                <a:spcPct val="115000"/>
              </a:lnSpc>
              <a:spcBef>
                <a:spcPts val="0"/>
              </a:spcBef>
              <a:spcAft>
                <a:spcPts val="0"/>
              </a:spcAft>
              <a:buSzPts val="1300"/>
              <a:buChar char="●"/>
            </a:pPr>
            <a:r>
              <a:rPr lang="en" sz="1300" b="1"/>
              <a:t>Bristol State Community College</a:t>
            </a:r>
            <a:endParaRPr sz="1300" b="1"/>
          </a:p>
          <a:p>
            <a:pPr marL="457200" lvl="0" indent="-311150" algn="l" rtl="0">
              <a:lnSpc>
                <a:spcPct val="115000"/>
              </a:lnSpc>
              <a:spcBef>
                <a:spcPts val="0"/>
              </a:spcBef>
              <a:spcAft>
                <a:spcPts val="0"/>
              </a:spcAft>
              <a:buSzPts val="1300"/>
              <a:buChar char="●"/>
            </a:pPr>
            <a:r>
              <a:rPr lang="en" sz="1300"/>
              <a:t>Bunker Hill Community College</a:t>
            </a:r>
            <a:endParaRPr sz="1300"/>
          </a:p>
          <a:p>
            <a:pPr marL="457200" lvl="0" indent="-311150" algn="l" rtl="0">
              <a:lnSpc>
                <a:spcPct val="115000"/>
              </a:lnSpc>
              <a:spcBef>
                <a:spcPts val="0"/>
              </a:spcBef>
              <a:spcAft>
                <a:spcPts val="0"/>
              </a:spcAft>
              <a:buSzPts val="1300"/>
              <a:buChar char="●"/>
            </a:pPr>
            <a:r>
              <a:rPr lang="en" sz="1300" b="1"/>
              <a:t>Cambridge College </a:t>
            </a:r>
            <a:endParaRPr sz="1300" b="1"/>
          </a:p>
          <a:p>
            <a:pPr marL="457200" lvl="0" indent="-311150" algn="l" rtl="0">
              <a:lnSpc>
                <a:spcPct val="115000"/>
              </a:lnSpc>
              <a:spcBef>
                <a:spcPts val="0"/>
              </a:spcBef>
              <a:spcAft>
                <a:spcPts val="0"/>
              </a:spcAft>
              <a:buSzPts val="1300"/>
              <a:buChar char="●"/>
            </a:pPr>
            <a:r>
              <a:rPr lang="en" sz="1300"/>
              <a:t>Fitchburg State University </a:t>
            </a:r>
            <a:endParaRPr sz="1300"/>
          </a:p>
          <a:p>
            <a:pPr marL="457200" lvl="0" indent="-311150" algn="l" rtl="0">
              <a:lnSpc>
                <a:spcPct val="115000"/>
              </a:lnSpc>
              <a:spcBef>
                <a:spcPts val="0"/>
              </a:spcBef>
              <a:spcAft>
                <a:spcPts val="0"/>
              </a:spcAft>
              <a:buSzPts val="1300"/>
              <a:buChar char="●"/>
            </a:pPr>
            <a:r>
              <a:rPr lang="en" sz="1300"/>
              <a:t>Framingham State University </a:t>
            </a:r>
            <a:endParaRPr sz="1300"/>
          </a:p>
          <a:p>
            <a:pPr marL="457200" lvl="0" indent="-311150" algn="l" rtl="0">
              <a:lnSpc>
                <a:spcPct val="115000"/>
              </a:lnSpc>
              <a:spcBef>
                <a:spcPts val="0"/>
              </a:spcBef>
              <a:spcAft>
                <a:spcPts val="0"/>
              </a:spcAft>
              <a:buSzPts val="1300"/>
              <a:buChar char="●"/>
            </a:pPr>
            <a:r>
              <a:rPr lang="en" sz="1300" b="1"/>
              <a:t>Greenfield Community College </a:t>
            </a:r>
            <a:endParaRPr sz="1300" b="1"/>
          </a:p>
          <a:p>
            <a:pPr marL="457200" lvl="0" indent="-311150" algn="l" rtl="0">
              <a:lnSpc>
                <a:spcPct val="115000"/>
              </a:lnSpc>
              <a:spcBef>
                <a:spcPts val="0"/>
              </a:spcBef>
              <a:spcAft>
                <a:spcPts val="0"/>
              </a:spcAft>
              <a:buSzPts val="1300"/>
              <a:buChar char="●"/>
            </a:pPr>
            <a:r>
              <a:rPr lang="en" sz="1300"/>
              <a:t>Holyoke Community College</a:t>
            </a:r>
            <a:endParaRPr sz="1300"/>
          </a:p>
          <a:p>
            <a:pPr marL="457200" lvl="0" indent="-311150" algn="l" rtl="0">
              <a:lnSpc>
                <a:spcPct val="115000"/>
              </a:lnSpc>
              <a:spcBef>
                <a:spcPts val="0"/>
              </a:spcBef>
              <a:spcAft>
                <a:spcPts val="0"/>
              </a:spcAft>
              <a:buSzPts val="1300"/>
              <a:buChar char="●"/>
            </a:pPr>
            <a:r>
              <a:rPr lang="en" sz="1300"/>
              <a:t>Massachusetts Bay Community College</a:t>
            </a:r>
            <a:endParaRPr sz="1300"/>
          </a:p>
          <a:p>
            <a:pPr marL="457200" lvl="0" indent="-311150" algn="l" rtl="0">
              <a:lnSpc>
                <a:spcPct val="115000"/>
              </a:lnSpc>
              <a:spcBef>
                <a:spcPts val="0"/>
              </a:spcBef>
              <a:spcAft>
                <a:spcPts val="0"/>
              </a:spcAft>
              <a:buSzPts val="1300"/>
              <a:buChar char="●"/>
            </a:pPr>
            <a:r>
              <a:rPr lang="en" sz="1300"/>
              <a:t>Mount Wachusett Community College</a:t>
            </a:r>
            <a:endParaRPr sz="1300"/>
          </a:p>
          <a:p>
            <a:pPr marL="457200" lvl="0" indent="-311150" algn="l" rtl="0">
              <a:lnSpc>
                <a:spcPct val="115000"/>
              </a:lnSpc>
              <a:spcBef>
                <a:spcPts val="0"/>
              </a:spcBef>
              <a:spcAft>
                <a:spcPts val="0"/>
              </a:spcAft>
              <a:buSzPts val="1300"/>
              <a:buChar char="●"/>
            </a:pPr>
            <a:r>
              <a:rPr lang="en" sz="1300"/>
              <a:t>Massasoit Community College</a:t>
            </a:r>
            <a:endParaRPr sz="1300"/>
          </a:p>
          <a:p>
            <a:pPr marL="457200" lvl="0" indent="-311150" algn="l" rtl="0">
              <a:lnSpc>
                <a:spcPct val="115000"/>
              </a:lnSpc>
              <a:spcBef>
                <a:spcPts val="0"/>
              </a:spcBef>
              <a:spcAft>
                <a:spcPts val="0"/>
              </a:spcAft>
              <a:buSzPts val="1300"/>
              <a:buChar char="●"/>
            </a:pPr>
            <a:r>
              <a:rPr lang="en" sz="1300"/>
              <a:t>Merrimack College </a:t>
            </a:r>
            <a:endParaRPr sz="1300"/>
          </a:p>
          <a:p>
            <a:pPr marL="457200" lvl="0" indent="-311150" algn="l" rtl="0">
              <a:lnSpc>
                <a:spcPct val="115000"/>
              </a:lnSpc>
              <a:spcBef>
                <a:spcPts val="0"/>
              </a:spcBef>
              <a:spcAft>
                <a:spcPts val="0"/>
              </a:spcAft>
              <a:buSzPts val="1300"/>
              <a:buChar char="●"/>
            </a:pPr>
            <a:r>
              <a:rPr lang="en" sz="1300"/>
              <a:t>Middlesex Community College</a:t>
            </a:r>
            <a:endParaRPr sz="1300"/>
          </a:p>
          <a:p>
            <a:pPr marL="457200" lvl="0" indent="-311150" algn="l" rtl="0">
              <a:lnSpc>
                <a:spcPct val="115000"/>
              </a:lnSpc>
              <a:spcBef>
                <a:spcPts val="0"/>
              </a:spcBef>
              <a:spcAft>
                <a:spcPts val="0"/>
              </a:spcAft>
              <a:buSzPts val="1300"/>
              <a:buChar char="●"/>
            </a:pPr>
            <a:r>
              <a:rPr lang="en" sz="1300"/>
              <a:t>North Shore Community College </a:t>
            </a:r>
            <a:endParaRPr sz="1300"/>
          </a:p>
          <a:p>
            <a:pPr marL="457200" lvl="0" indent="-311150" algn="l" rtl="0">
              <a:lnSpc>
                <a:spcPct val="115000"/>
              </a:lnSpc>
              <a:spcBef>
                <a:spcPts val="0"/>
              </a:spcBef>
              <a:spcAft>
                <a:spcPts val="0"/>
              </a:spcAft>
              <a:buSzPts val="1300"/>
              <a:buChar char="●"/>
            </a:pPr>
            <a:r>
              <a:rPr lang="en" sz="1300"/>
              <a:t>Northern Essex Community College </a:t>
            </a:r>
            <a:endParaRPr sz="1300"/>
          </a:p>
          <a:p>
            <a:pPr marL="457200" lvl="0" indent="-311150" algn="l" rtl="0">
              <a:lnSpc>
                <a:spcPct val="115000"/>
              </a:lnSpc>
              <a:spcBef>
                <a:spcPts val="0"/>
              </a:spcBef>
              <a:spcAft>
                <a:spcPts val="0"/>
              </a:spcAft>
              <a:buSzPts val="1300"/>
              <a:buChar char="●"/>
            </a:pPr>
            <a:r>
              <a:rPr lang="en" sz="1300"/>
              <a:t>Quinsigamond Community College</a:t>
            </a:r>
            <a:endParaRPr sz="1300"/>
          </a:p>
          <a:p>
            <a:pPr marL="457200" lvl="0" indent="-311150" algn="l" rtl="0">
              <a:lnSpc>
                <a:spcPct val="115000"/>
              </a:lnSpc>
              <a:spcBef>
                <a:spcPts val="0"/>
              </a:spcBef>
              <a:spcAft>
                <a:spcPts val="0"/>
              </a:spcAft>
              <a:buSzPts val="1300"/>
              <a:buChar char="●"/>
            </a:pPr>
            <a:r>
              <a:rPr lang="en" sz="1300"/>
              <a:t>Salem State University </a:t>
            </a:r>
            <a:endParaRPr sz="1300"/>
          </a:p>
          <a:p>
            <a:pPr marL="457200" lvl="0" indent="-311150" algn="l" rtl="0">
              <a:lnSpc>
                <a:spcPct val="115000"/>
              </a:lnSpc>
              <a:spcBef>
                <a:spcPts val="0"/>
              </a:spcBef>
              <a:spcAft>
                <a:spcPts val="0"/>
              </a:spcAft>
              <a:buSzPts val="1300"/>
              <a:buChar char="●"/>
            </a:pPr>
            <a:r>
              <a:rPr lang="en" sz="1300"/>
              <a:t>Westfield State University </a:t>
            </a:r>
            <a:endParaRPr sz="1300"/>
          </a:p>
          <a:p>
            <a:pPr marL="457200" lvl="0" indent="-311150" algn="l" rtl="0">
              <a:lnSpc>
                <a:spcPct val="115000"/>
              </a:lnSpc>
              <a:spcBef>
                <a:spcPts val="0"/>
              </a:spcBef>
              <a:spcAft>
                <a:spcPts val="0"/>
              </a:spcAft>
              <a:buSzPts val="1300"/>
              <a:buChar char="●"/>
            </a:pPr>
            <a:r>
              <a:rPr lang="en" sz="1300"/>
              <a:t>Worcester State University </a:t>
            </a:r>
            <a:endParaRPr sz="1300"/>
          </a:p>
        </p:txBody>
      </p:sp>
      <p:sp>
        <p:nvSpPr>
          <p:cNvPr id="252" name="Google Shape;252;p41"/>
          <p:cNvSpPr txBox="1">
            <a:spLocks noGrp="1"/>
          </p:cNvSpPr>
          <p:nvPr>
            <p:ph type="title"/>
          </p:nvPr>
        </p:nvSpPr>
        <p:spPr>
          <a:xfrm>
            <a:off x="381000" y="121201"/>
            <a:ext cx="8382000" cy="1293300"/>
          </a:xfrm>
          <a:prstGeom prst="rect">
            <a:avLst/>
          </a:prstGeom>
          <a:noFill/>
          <a:ln>
            <a:noFill/>
          </a:ln>
        </p:spPr>
        <p:txBody>
          <a:bodyPr spcFirstLastPara="1" wrap="square" lIns="68575" tIns="34275" rIns="34275" bIns="34275" anchor="ctr" anchorCtr="0">
            <a:noAutofit/>
          </a:bodyPr>
          <a:lstStyle/>
          <a:p>
            <a:pPr marL="0" lvl="0" indent="0" algn="l" rtl="0">
              <a:lnSpc>
                <a:spcPct val="100000"/>
              </a:lnSpc>
              <a:spcBef>
                <a:spcPts val="0"/>
              </a:spcBef>
              <a:spcAft>
                <a:spcPts val="0"/>
              </a:spcAft>
              <a:buSzPts val="1100"/>
              <a:buNone/>
            </a:pPr>
            <a:r>
              <a:rPr lang="en">
                <a:latin typeface="Arial"/>
                <a:ea typeface="Arial"/>
                <a:cs typeface="Arial"/>
                <a:sym typeface="Arial"/>
              </a:rPr>
              <a:t>Growth in Early College Participation</a:t>
            </a:r>
            <a:endParaRPr>
              <a:latin typeface="Arial"/>
              <a:ea typeface="Arial"/>
              <a:cs typeface="Arial"/>
              <a:sym typeface="Arial"/>
            </a:endParaRPr>
          </a:p>
        </p:txBody>
      </p:sp>
      <p:sp>
        <p:nvSpPr>
          <p:cNvPr id="253" name="Google Shape;253;p41"/>
          <p:cNvSpPr txBox="1"/>
          <p:nvPr/>
        </p:nvSpPr>
        <p:spPr>
          <a:xfrm>
            <a:off x="265550" y="1686025"/>
            <a:ext cx="5114100" cy="1453200"/>
          </a:xfrm>
          <a:prstGeom prst="rect">
            <a:avLst/>
          </a:prstGeom>
          <a:solidFill>
            <a:srgbClr val="FFFFF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t>37 high schools and 19 higher education institutions </a:t>
            </a:r>
            <a:r>
              <a:rPr lang="en" sz="1700"/>
              <a:t>house Early College programs, including 11 of 15 community colleges, 6 of 9 state universities, and 2 private colleges. </a:t>
            </a:r>
            <a:endParaRPr sz="1700"/>
          </a:p>
        </p:txBody>
      </p:sp>
      <p:pic>
        <p:nvPicPr>
          <p:cNvPr id="254" name="Google Shape;254;p41"/>
          <p:cNvPicPr preferRelativeResize="0"/>
          <p:nvPr/>
        </p:nvPicPr>
        <p:blipFill>
          <a:blip r:embed="rId3">
            <a:alphaModFix/>
          </a:blip>
          <a:stretch>
            <a:fillRect/>
          </a:stretch>
        </p:blipFill>
        <p:spPr>
          <a:xfrm>
            <a:off x="265501" y="3348425"/>
            <a:ext cx="5114200" cy="31187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HE PowerPoint">
  <a:themeElements>
    <a:clrScheme name="Custom 2">
      <a:dk1>
        <a:srgbClr val="000000"/>
      </a:dk1>
      <a:lt1>
        <a:srgbClr val="FFFFFF"/>
      </a:lt1>
      <a:dk2>
        <a:srgbClr val="001F5B"/>
      </a:dk2>
      <a:lt2>
        <a:srgbClr val="EAECEE"/>
      </a:lt2>
      <a:accent1>
        <a:srgbClr val="CF0A2C"/>
      </a:accent1>
      <a:accent2>
        <a:srgbClr val="F37121"/>
      </a:accent2>
      <a:accent3>
        <a:srgbClr val="FFC627"/>
      </a:accent3>
      <a:accent4>
        <a:srgbClr val="00AF41"/>
      </a:accent4>
      <a:accent5>
        <a:srgbClr val="009BDE"/>
      </a:accent5>
      <a:accent6>
        <a:srgbClr val="8D734A"/>
      </a:accent6>
      <a:hlink>
        <a:srgbClr val="7030A0"/>
      </a:hlink>
      <a:folHlink>
        <a:srgbClr val="99A4A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HE PowerPoint">
  <a:themeElements>
    <a:clrScheme name="Custom 2">
      <a:dk1>
        <a:srgbClr val="000000"/>
      </a:dk1>
      <a:lt1>
        <a:srgbClr val="FFFFFF"/>
      </a:lt1>
      <a:dk2>
        <a:srgbClr val="001F5B"/>
      </a:dk2>
      <a:lt2>
        <a:srgbClr val="EAECEE"/>
      </a:lt2>
      <a:accent1>
        <a:srgbClr val="CF0A2C"/>
      </a:accent1>
      <a:accent2>
        <a:srgbClr val="F37121"/>
      </a:accent2>
      <a:accent3>
        <a:srgbClr val="FFC627"/>
      </a:accent3>
      <a:accent4>
        <a:srgbClr val="00AF41"/>
      </a:accent4>
      <a:accent5>
        <a:srgbClr val="009BDE"/>
      </a:accent5>
      <a:accent6>
        <a:srgbClr val="8D734A"/>
      </a:accent6>
      <a:hlink>
        <a:srgbClr val="7030A0"/>
      </a:hlink>
      <a:folHlink>
        <a:srgbClr val="99A4A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HE PowerPoint">
  <a:themeElements>
    <a:clrScheme name="Custom 2">
      <a:dk1>
        <a:srgbClr val="000000"/>
      </a:dk1>
      <a:lt1>
        <a:srgbClr val="FFFFFF"/>
      </a:lt1>
      <a:dk2>
        <a:srgbClr val="001F5B"/>
      </a:dk2>
      <a:lt2>
        <a:srgbClr val="EAECEE"/>
      </a:lt2>
      <a:accent1>
        <a:srgbClr val="CF0A2C"/>
      </a:accent1>
      <a:accent2>
        <a:srgbClr val="F37121"/>
      </a:accent2>
      <a:accent3>
        <a:srgbClr val="FFC627"/>
      </a:accent3>
      <a:accent4>
        <a:srgbClr val="00AF41"/>
      </a:accent4>
      <a:accent5>
        <a:srgbClr val="009BDE"/>
      </a:accent5>
      <a:accent6>
        <a:srgbClr val="8D734A"/>
      </a:accent6>
      <a:hlink>
        <a:srgbClr val="7030A0"/>
      </a:hlink>
      <a:folHlink>
        <a:srgbClr val="99A4A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498749E15F9B4458F426DD1A8ED9547" ma:contentTypeVersion="12" ma:contentTypeDescription="Create a new document." ma:contentTypeScope="" ma:versionID="a784b3ece6d27d36a35064887b175869">
  <xsd:schema xmlns:xsd="http://www.w3.org/2001/XMLSchema" xmlns:xs="http://www.w3.org/2001/XMLSchema" xmlns:p="http://schemas.microsoft.com/office/2006/metadata/properties" xmlns:ns1="http://schemas.microsoft.com/sharepoint/v3" xmlns:ns2="81724087-4734-4c97-a161-42774965159c" xmlns:ns3="d2723c30-6204-4949-b924-d29eb2d07b24" targetNamespace="http://schemas.microsoft.com/office/2006/metadata/properties" ma:root="true" ma:fieldsID="d0986dfe6b575cef8f767cb82cd4e169" ns1:_="" ns2:_="" ns3:_="">
    <xsd:import namespace="http://schemas.microsoft.com/sharepoint/v3"/>
    <xsd:import namespace="81724087-4734-4c97-a161-42774965159c"/>
    <xsd:import namespace="d2723c30-6204-4949-b924-d29eb2d07b2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724087-4734-4c97-a161-4277496515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723c30-6204-4949-b924-d29eb2d07b2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FA71744-DB3A-4F36-A1B0-E08CCC92726F}">
  <ds:schemaRefs>
    <ds:schemaRef ds:uri="http://schemas.microsoft.com/sharepoint/v3/contenttype/forms"/>
  </ds:schemaRefs>
</ds:datastoreItem>
</file>

<file path=customXml/itemProps2.xml><?xml version="1.0" encoding="utf-8"?>
<ds:datastoreItem xmlns:ds="http://schemas.openxmlformats.org/officeDocument/2006/customXml" ds:itemID="{B59DCDB6-618F-481A-8864-B752DB7C2F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1724087-4734-4c97-a161-42774965159c"/>
    <ds:schemaRef ds:uri="d2723c30-6204-4949-b924-d29eb2d07b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02A148-93BB-43A8-827F-CAC3C4C2E04E}">
  <ds:schemaRefs>
    <ds:schemaRef ds:uri="http://purl.org/dc/elements/1.1/"/>
    <ds:schemaRef ds:uri="http://schemas.microsoft.com/sharepoint/v3"/>
    <ds:schemaRef ds:uri="http://purl.org/dc/terms/"/>
    <ds:schemaRef ds:uri="http://www.w3.org/XML/1998/namespace"/>
    <ds:schemaRef ds:uri="http://schemas.microsoft.com/office/infopath/2007/PartnerControls"/>
    <ds:schemaRef ds:uri="http://schemas.microsoft.com/office/2006/documentManagement/types"/>
    <ds:schemaRef ds:uri="d2723c30-6204-4949-b924-d29eb2d07b24"/>
    <ds:schemaRef ds:uri="http://schemas.microsoft.com/office/2006/metadata/properties"/>
    <ds:schemaRef ds:uri="http://schemas.openxmlformats.org/package/2006/metadata/core-properties"/>
    <ds:schemaRef ds:uri="81724087-4734-4c97-a161-42774965159c"/>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718</Words>
  <Application>Microsoft Office PowerPoint</Application>
  <PresentationFormat>On-screen Show (4:3)</PresentationFormat>
  <Paragraphs>71</Paragraphs>
  <Slides>13</Slides>
  <Notes>13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13</vt:i4>
      </vt:variant>
    </vt:vector>
  </HeadingPairs>
  <TitlesOfParts>
    <vt:vector size="25" baseType="lpstr">
      <vt:lpstr>Arial</vt:lpstr>
      <vt:lpstr>Noto Sans Symbols</vt:lpstr>
      <vt:lpstr>Franklin Gothic</vt:lpstr>
      <vt:lpstr>Libre Franklin</vt:lpstr>
      <vt:lpstr>Quattrocento Sans</vt:lpstr>
      <vt:lpstr>Libre Franklin Medium</vt:lpstr>
      <vt:lpstr>Corbel</vt:lpstr>
      <vt:lpstr>Courier New</vt:lpstr>
      <vt:lpstr>Simple Light</vt:lpstr>
      <vt:lpstr>DHE PowerPoint</vt:lpstr>
      <vt:lpstr>DHE PowerPoint</vt:lpstr>
      <vt:lpstr>DHE PowerPoint</vt:lpstr>
      <vt:lpstr> FY22 MA Early College State Budget Needs  ECJC Recommendation to BHE </vt:lpstr>
      <vt:lpstr>Massachusetts Early College Preliminary Outcomes</vt:lpstr>
      <vt:lpstr>PowerPoint Presentation</vt:lpstr>
      <vt:lpstr>PowerPoint Presentation</vt:lpstr>
      <vt:lpstr>PowerPoint Presentation</vt:lpstr>
      <vt:lpstr>PowerPoint Presentation</vt:lpstr>
      <vt:lpstr>PowerPoint Presentation</vt:lpstr>
      <vt:lpstr>Massachusetts Early College Growth and Projected Budget Needs</vt:lpstr>
      <vt:lpstr>Growth in Early College Participation</vt:lpstr>
      <vt:lpstr>Growth in Designated Early College Programs</vt:lpstr>
      <vt:lpstr>Growth in Student Enrollment in Early College Programs </vt:lpstr>
      <vt:lpstr>Growth Projections and Associated Budget Needs</vt:lpstr>
      <vt:lpstr> Resolution on Early College Funding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FY22 MA Early College State Budget Needs  ECJC Recommendation to BHE </dc:title>
  <dc:creator>TSSLOCAL</dc:creator>
  <cp:lastModifiedBy>Chadha, Suchita (DHE)</cp:lastModifiedBy>
  <cp:revision>1</cp:revision>
  <dcterms:modified xsi:type="dcterms:W3CDTF">2020-10-16T23:02:10Z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0x0101009498749E15F9B4458F426DD1A8ED9547</vt:lpwstr>
  </property>
</Properties>
</file>